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tags/tag20.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3" r:id="rId4"/>
  </p:sldMasterIdLst>
  <p:notesMasterIdLst>
    <p:notesMasterId r:id="rId41"/>
  </p:notesMasterIdLst>
  <p:handoutMasterIdLst>
    <p:handoutMasterId r:id="rId42"/>
  </p:handoutMasterIdLst>
  <p:sldIdLst>
    <p:sldId id="2147481893" r:id="rId5"/>
    <p:sldId id="2147481927" r:id="rId6"/>
    <p:sldId id="2147481928" r:id="rId7"/>
    <p:sldId id="527" r:id="rId8"/>
    <p:sldId id="2147481904" r:id="rId9"/>
    <p:sldId id="2147482073" r:id="rId10"/>
    <p:sldId id="2147482089" r:id="rId11"/>
    <p:sldId id="2147481985" r:id="rId12"/>
    <p:sldId id="2147481929" r:id="rId13"/>
    <p:sldId id="2147481982" r:id="rId14"/>
    <p:sldId id="2147482012" r:id="rId15"/>
    <p:sldId id="2147482017" r:id="rId16"/>
    <p:sldId id="2147482018" r:id="rId17"/>
    <p:sldId id="2147482019" r:id="rId18"/>
    <p:sldId id="2147481984" r:id="rId19"/>
    <p:sldId id="2147481983" r:id="rId20"/>
    <p:sldId id="644" r:id="rId21"/>
    <p:sldId id="2147481987" r:id="rId22"/>
    <p:sldId id="2147482037" r:id="rId23"/>
    <p:sldId id="2147482091" r:id="rId24"/>
    <p:sldId id="2147482038" r:id="rId25"/>
    <p:sldId id="2147482007" r:id="rId26"/>
    <p:sldId id="2147482020" r:id="rId27"/>
    <p:sldId id="2147482023" r:id="rId28"/>
    <p:sldId id="2147482024" r:id="rId29"/>
    <p:sldId id="2147482034" r:id="rId30"/>
    <p:sldId id="2147482035" r:id="rId31"/>
    <p:sldId id="2147482092" r:id="rId32"/>
    <p:sldId id="2147481992" r:id="rId33"/>
    <p:sldId id="2147482100" r:id="rId34"/>
    <p:sldId id="2147481991" r:id="rId35"/>
    <p:sldId id="2147482009" r:id="rId36"/>
    <p:sldId id="2147482094" r:id="rId37"/>
    <p:sldId id="647" r:id="rId38"/>
    <p:sldId id="2147482086" r:id="rId39"/>
    <p:sldId id="2147482087" r:id="rId40"/>
  </p:sldIdLst>
  <p:sldSz cx="12192000" cy="6858000"/>
  <p:notesSz cx="6858000" cy="9144000"/>
  <p:custDataLst>
    <p:tags r:id="rId43"/>
  </p:custDataLst>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192D"/>
    <a:srgbClr val="6F6D6C"/>
    <a:srgbClr val="D18D85"/>
    <a:srgbClr val="525A72"/>
    <a:srgbClr val="D0CFD7"/>
    <a:srgbClr val="A4A3B2"/>
    <a:srgbClr val="92D14F"/>
    <a:srgbClr val="CFD6E8"/>
    <a:srgbClr val="F2F2F2"/>
    <a:srgbClr val="FD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7" d="100"/>
          <a:sy n="107" d="100"/>
        </p:scale>
        <p:origin x="714" y="102"/>
      </p:cViewPr>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ndija Kirsteine (LV)" userId="5f25501a-2215-4bb3-9d9c-8d1484ffa7c1" providerId="ADAL" clId="{3A413530-888D-4629-9879-2C70247E2982}"/>
    <pc:docChg chg="custSel replTag">
      <pc:chgData name="Sindija Kirsteine (LV)" userId="5f25501a-2215-4bb3-9d9c-8d1484ffa7c1" providerId="ADAL" clId="{3A413530-888D-4629-9879-2C70247E2982}" dt="2024-07-04T15:15:37.111" v="24"/>
      <pc:docMkLst>
        <pc:docMk/>
      </pc:docMkLst>
    </pc:docChg>
  </pc:docChgLst>
  <pc:docChgLst>
    <pc:chgData name="Annemarija Apine (LV)" userId="546f5c59-3b8d-47fd-b739-a8fadc631053" providerId="ADAL" clId="{BDF03909-0851-4987-9580-2A249946517F}"/>
    <pc:docChg chg="undo custSel delSld modSld replTag">
      <pc:chgData name="Annemarija Apine (LV)" userId="546f5c59-3b8d-47fd-b739-a8fadc631053" providerId="ADAL" clId="{BDF03909-0851-4987-9580-2A249946517F}" dt="2024-06-27T08:50:54.947" v="152"/>
      <pc:docMkLst>
        <pc:docMk/>
      </pc:docMkLst>
      <pc:sldChg chg="delSp modSp mod">
        <pc:chgData name="Annemarija Apine (LV)" userId="546f5c59-3b8d-47fd-b739-a8fadc631053" providerId="ADAL" clId="{BDF03909-0851-4987-9580-2A249946517F}" dt="2024-06-27T06:40:41.788" v="84" actId="14100"/>
        <pc:sldMkLst>
          <pc:docMk/>
          <pc:sldMk cId="820934104" sldId="2147481983"/>
        </pc:sldMkLst>
        <pc:spChg chg="del">
          <ac:chgData name="Annemarija Apine (LV)" userId="546f5c59-3b8d-47fd-b739-a8fadc631053" providerId="ADAL" clId="{BDF03909-0851-4987-9580-2A249946517F}" dt="2024-06-27T06:40:12.326" v="77" actId="478"/>
          <ac:spMkLst>
            <pc:docMk/>
            <pc:sldMk cId="820934104" sldId="2147481983"/>
            <ac:spMk id="40" creationId="{0397F1B3-1DAC-781B-5BE5-08FA024DC19C}"/>
          </ac:spMkLst>
        </pc:spChg>
        <pc:spChg chg="mod">
          <ac:chgData name="Annemarija Apine (LV)" userId="546f5c59-3b8d-47fd-b739-a8fadc631053" providerId="ADAL" clId="{BDF03909-0851-4987-9580-2A249946517F}" dt="2024-06-27T06:40:02.319" v="74"/>
          <ac:spMkLst>
            <pc:docMk/>
            <pc:sldMk cId="820934104" sldId="2147481983"/>
            <ac:spMk id="41" creationId="{66A14158-E11A-E312-8696-ADD9D0E04629}"/>
          </ac:spMkLst>
        </pc:spChg>
        <pc:spChg chg="mod">
          <ac:chgData name="Annemarija Apine (LV)" userId="546f5c59-3b8d-47fd-b739-a8fadc631053" providerId="ADAL" clId="{BDF03909-0851-4987-9580-2A249946517F}" dt="2024-06-27T06:39:42.417" v="72" actId="14100"/>
          <ac:spMkLst>
            <pc:docMk/>
            <pc:sldMk cId="820934104" sldId="2147481983"/>
            <ac:spMk id="52" creationId="{54140961-D367-FFB1-E0FC-3F385487D472}"/>
          </ac:spMkLst>
        </pc:spChg>
        <pc:spChg chg="del">
          <ac:chgData name="Annemarija Apine (LV)" userId="546f5c59-3b8d-47fd-b739-a8fadc631053" providerId="ADAL" clId="{BDF03909-0851-4987-9580-2A249946517F}" dt="2024-06-27T06:39:38.319" v="69" actId="478"/>
          <ac:spMkLst>
            <pc:docMk/>
            <pc:sldMk cId="820934104" sldId="2147481983"/>
            <ac:spMk id="64" creationId="{C8839363-023E-6108-2610-F9869562BA65}"/>
          </ac:spMkLst>
        </pc:spChg>
        <pc:spChg chg="mod">
          <ac:chgData name="Annemarija Apine (LV)" userId="546f5c59-3b8d-47fd-b739-a8fadc631053" providerId="ADAL" clId="{BDF03909-0851-4987-9580-2A249946517F}" dt="2024-06-27T06:40:15.300" v="78" actId="14100"/>
          <ac:spMkLst>
            <pc:docMk/>
            <pc:sldMk cId="820934104" sldId="2147481983"/>
            <ac:spMk id="65" creationId="{6C9963BA-CB30-1A9A-495C-AC7D92B42F6A}"/>
          </ac:spMkLst>
        </pc:spChg>
        <pc:spChg chg="del">
          <ac:chgData name="Annemarija Apine (LV)" userId="546f5c59-3b8d-47fd-b739-a8fadc631053" providerId="ADAL" clId="{BDF03909-0851-4987-9580-2A249946517F}" dt="2024-06-27T06:39:39.282" v="71" actId="478"/>
          <ac:spMkLst>
            <pc:docMk/>
            <pc:sldMk cId="820934104" sldId="2147481983"/>
            <ac:spMk id="91" creationId="{923ED525-0203-6BC5-F3E8-8ABB7C0A1DD9}"/>
          </ac:spMkLst>
        </pc:spChg>
        <pc:spChg chg="del">
          <ac:chgData name="Annemarija Apine (LV)" userId="546f5c59-3b8d-47fd-b739-a8fadc631053" providerId="ADAL" clId="{BDF03909-0851-4987-9580-2A249946517F}" dt="2024-06-27T06:39:38.825" v="70" actId="478"/>
          <ac:spMkLst>
            <pc:docMk/>
            <pc:sldMk cId="820934104" sldId="2147481983"/>
            <ac:spMk id="92" creationId="{97672140-6C3A-9556-1AB0-06A807124770}"/>
          </ac:spMkLst>
        </pc:spChg>
        <pc:spChg chg="del">
          <ac:chgData name="Annemarija Apine (LV)" userId="546f5c59-3b8d-47fd-b739-a8fadc631053" providerId="ADAL" clId="{BDF03909-0851-4987-9580-2A249946517F}" dt="2024-06-27T06:40:04.386" v="76" actId="478"/>
          <ac:spMkLst>
            <pc:docMk/>
            <pc:sldMk cId="820934104" sldId="2147481983"/>
            <ac:spMk id="93" creationId="{D0E0A4D4-73EA-CBEB-4379-F0B1FF036634}"/>
          </ac:spMkLst>
        </pc:spChg>
        <pc:spChg chg="del">
          <ac:chgData name="Annemarija Apine (LV)" userId="546f5c59-3b8d-47fd-b739-a8fadc631053" providerId="ADAL" clId="{BDF03909-0851-4987-9580-2A249946517F}" dt="2024-06-27T06:40:03.750" v="75" actId="478"/>
          <ac:spMkLst>
            <pc:docMk/>
            <pc:sldMk cId="820934104" sldId="2147481983"/>
            <ac:spMk id="94" creationId="{1B45DCE4-892C-EC8B-4496-9FC8EDE7A80C}"/>
          </ac:spMkLst>
        </pc:spChg>
        <pc:cxnChg chg="mod">
          <ac:chgData name="Annemarija Apine (LV)" userId="546f5c59-3b8d-47fd-b739-a8fadc631053" providerId="ADAL" clId="{BDF03909-0851-4987-9580-2A249946517F}" dt="2024-06-27T06:40:41.788" v="84" actId="14100"/>
          <ac:cxnSpMkLst>
            <pc:docMk/>
            <pc:sldMk cId="820934104" sldId="2147481983"/>
            <ac:cxnSpMk id="6" creationId="{AA7A7FA2-43EB-E10E-9DB9-8125FF1E58FC}"/>
          </ac:cxnSpMkLst>
        </pc:cxnChg>
        <pc:cxnChg chg="mod">
          <ac:chgData name="Annemarija Apine (LV)" userId="546f5c59-3b8d-47fd-b739-a8fadc631053" providerId="ADAL" clId="{BDF03909-0851-4987-9580-2A249946517F}" dt="2024-06-27T06:39:45.717" v="73" actId="14100"/>
          <ac:cxnSpMkLst>
            <pc:docMk/>
            <pc:sldMk cId="820934104" sldId="2147481983"/>
            <ac:cxnSpMk id="55" creationId="{41BD9CB5-1387-FE6E-96DE-C1E83115FF49}"/>
          </ac:cxnSpMkLst>
        </pc:cxnChg>
        <pc:cxnChg chg="del">
          <ac:chgData name="Annemarija Apine (LV)" userId="546f5c59-3b8d-47fd-b739-a8fadc631053" providerId="ADAL" clId="{BDF03909-0851-4987-9580-2A249946517F}" dt="2024-06-27T06:40:33.282" v="83" actId="478"/>
          <ac:cxnSpMkLst>
            <pc:docMk/>
            <pc:sldMk cId="820934104" sldId="2147481983"/>
            <ac:cxnSpMk id="60" creationId="{88D7CFA4-9630-9E6E-9558-B995D1763B49}"/>
          </ac:cxnSpMkLst>
        </pc:cxnChg>
      </pc:sldChg>
      <pc:sldChg chg="modSp mod">
        <pc:chgData name="Annemarija Apine (LV)" userId="546f5c59-3b8d-47fd-b739-a8fadc631053" providerId="ADAL" clId="{BDF03909-0851-4987-9580-2A249946517F}" dt="2024-06-27T06:36:40.293" v="31" actId="20577"/>
        <pc:sldMkLst>
          <pc:docMk/>
          <pc:sldMk cId="1401595425" sldId="2147482018"/>
        </pc:sldMkLst>
        <pc:spChg chg="mod">
          <ac:chgData name="Annemarija Apine (LV)" userId="546f5c59-3b8d-47fd-b739-a8fadc631053" providerId="ADAL" clId="{BDF03909-0851-4987-9580-2A249946517F}" dt="2024-06-27T06:36:40.293" v="31" actId="20577"/>
          <ac:spMkLst>
            <pc:docMk/>
            <pc:sldMk cId="1401595425" sldId="2147482018"/>
            <ac:spMk id="76" creationId="{8793B610-11BB-3DD5-343E-D5A1842E54DF}"/>
          </ac:spMkLst>
        </pc:spChg>
      </pc:sldChg>
      <pc:sldChg chg="modSp mod">
        <pc:chgData name="Annemarija Apine (LV)" userId="546f5c59-3b8d-47fd-b739-a8fadc631053" providerId="ADAL" clId="{BDF03909-0851-4987-9580-2A249946517F}" dt="2024-06-27T06:38:51.848" v="64" actId="20577"/>
        <pc:sldMkLst>
          <pc:docMk/>
          <pc:sldMk cId="2403530007" sldId="2147482019"/>
        </pc:sldMkLst>
        <pc:spChg chg="mod">
          <ac:chgData name="Annemarija Apine (LV)" userId="546f5c59-3b8d-47fd-b739-a8fadc631053" providerId="ADAL" clId="{BDF03909-0851-4987-9580-2A249946517F}" dt="2024-06-27T06:38:19.426" v="53" actId="20577"/>
          <ac:spMkLst>
            <pc:docMk/>
            <pc:sldMk cId="2403530007" sldId="2147482019"/>
            <ac:spMk id="14" creationId="{4B888F26-7D1A-CA27-B5A8-6248A7263371}"/>
          </ac:spMkLst>
        </pc:spChg>
        <pc:spChg chg="mod">
          <ac:chgData name="Annemarija Apine (LV)" userId="546f5c59-3b8d-47fd-b739-a8fadc631053" providerId="ADAL" clId="{BDF03909-0851-4987-9580-2A249946517F}" dt="2024-06-27T06:37:13.777" v="44" actId="20577"/>
          <ac:spMkLst>
            <pc:docMk/>
            <pc:sldMk cId="2403530007" sldId="2147482019"/>
            <ac:spMk id="18" creationId="{257A3C35-39C9-A4E6-1837-31F170B2C97A}"/>
          </ac:spMkLst>
        </pc:spChg>
        <pc:spChg chg="mod">
          <ac:chgData name="Annemarija Apine (LV)" userId="546f5c59-3b8d-47fd-b739-a8fadc631053" providerId="ADAL" clId="{BDF03909-0851-4987-9580-2A249946517F}" dt="2024-06-27T06:38:37.220" v="60" actId="20577"/>
          <ac:spMkLst>
            <pc:docMk/>
            <pc:sldMk cId="2403530007" sldId="2147482019"/>
            <ac:spMk id="22" creationId="{BDC99A0B-8AB3-4918-5B31-2F9C4926A28C}"/>
          </ac:spMkLst>
        </pc:spChg>
        <pc:spChg chg="mod">
          <ac:chgData name="Annemarija Apine (LV)" userId="546f5c59-3b8d-47fd-b739-a8fadc631053" providerId="ADAL" clId="{BDF03909-0851-4987-9580-2A249946517F}" dt="2024-06-27T06:38:51.848" v="64" actId="20577"/>
          <ac:spMkLst>
            <pc:docMk/>
            <pc:sldMk cId="2403530007" sldId="2147482019"/>
            <ac:spMk id="32" creationId="{642FDFF0-C1EF-2DFC-03F4-C85494893547}"/>
          </ac:spMkLst>
        </pc:spChg>
        <pc:spChg chg="mod">
          <ac:chgData name="Annemarija Apine (LV)" userId="546f5c59-3b8d-47fd-b739-a8fadc631053" providerId="ADAL" clId="{BDF03909-0851-4987-9580-2A249946517F}" dt="2024-06-27T06:37:02.267" v="40" actId="20577"/>
          <ac:spMkLst>
            <pc:docMk/>
            <pc:sldMk cId="2403530007" sldId="2147482019"/>
            <ac:spMk id="36" creationId="{3C145E88-345E-DEB9-9ABA-4CC30EEE55EB}"/>
          </ac:spMkLst>
        </pc:spChg>
      </pc:sldChg>
      <pc:sldChg chg="del">
        <pc:chgData name="Annemarija Apine (LV)" userId="546f5c59-3b8d-47fd-b739-a8fadc631053" providerId="ADAL" clId="{BDF03909-0851-4987-9580-2A249946517F}" dt="2024-06-27T08:50:53.679" v="149" actId="47"/>
        <pc:sldMkLst>
          <pc:docMk/>
          <pc:sldMk cId="3379316605" sldId="2147482086"/>
        </pc:sldMkLst>
      </pc:sldChg>
      <pc:sldChg chg="del">
        <pc:chgData name="Annemarija Apine (LV)" userId="546f5c59-3b8d-47fd-b739-a8fadc631053" providerId="ADAL" clId="{BDF03909-0851-4987-9580-2A249946517F}" dt="2024-06-27T08:50:54.947" v="151" actId="47"/>
        <pc:sldMkLst>
          <pc:docMk/>
          <pc:sldMk cId="1080075523" sldId="2147482087"/>
        </pc:sldMkLst>
      </pc:sldChg>
      <pc:sldChg chg="modSp mod">
        <pc:chgData name="Annemarija Apine (LV)" userId="546f5c59-3b8d-47fd-b739-a8fadc631053" providerId="ADAL" clId="{BDF03909-0851-4987-9580-2A249946517F}" dt="2024-06-27T08:50:34.246" v="139" actId="404"/>
        <pc:sldMkLst>
          <pc:docMk/>
          <pc:sldMk cId="385369569" sldId="2147482100"/>
        </pc:sldMkLst>
        <pc:spChg chg="mod">
          <ac:chgData name="Annemarija Apine (LV)" userId="546f5c59-3b8d-47fd-b739-a8fadc631053" providerId="ADAL" clId="{BDF03909-0851-4987-9580-2A249946517F}" dt="2024-06-27T08:50:34.246" v="139" actId="404"/>
          <ac:spMkLst>
            <pc:docMk/>
            <pc:sldMk cId="385369569" sldId="2147482100"/>
            <ac:spMk id="7" creationId="{58051A40-6FB2-D129-6018-7981771593EF}"/>
          </ac:spMkLst>
        </pc:spChg>
      </pc:sldChg>
    </pc:docChg>
  </pc:docChgLst>
  <pc:docChgLst>
    <pc:chgData name="Annemarija Apine (LV)" userId="S::annemarija.apine@pwc.com::546f5c59-3b8d-47fd-b739-a8fadc631053" providerId="AD" clId="Web-{60C2AAEA-9650-5D83-409A-70BC955381A9}"/>
    <pc:docChg chg="addSld modSld">
      <pc:chgData name="Annemarija Apine (LV)" userId="S::annemarija.apine@pwc.com::546f5c59-3b8d-47fd-b739-a8fadc631053" providerId="AD" clId="Web-{60C2AAEA-9650-5D83-409A-70BC955381A9}" dt="2024-07-08T15:44:41.046" v="13" actId="20577"/>
      <pc:docMkLst>
        <pc:docMk/>
      </pc:docMkLst>
      <pc:sldChg chg="modSp add">
        <pc:chgData name="Annemarija Apine (LV)" userId="S::annemarija.apine@pwc.com::546f5c59-3b8d-47fd-b739-a8fadc631053" providerId="AD" clId="Web-{60C2AAEA-9650-5D83-409A-70BC955381A9}" dt="2024-07-08T15:44:41.046" v="13" actId="20577"/>
        <pc:sldMkLst>
          <pc:docMk/>
          <pc:sldMk cId="3379316605" sldId="2147482086"/>
        </pc:sldMkLst>
        <pc:spChg chg="mod">
          <ac:chgData name="Annemarija Apine (LV)" userId="S::annemarija.apine@pwc.com::546f5c59-3b8d-47fd-b739-a8fadc631053" providerId="AD" clId="Web-{60C2AAEA-9650-5D83-409A-70BC955381A9}" dt="2024-07-08T15:44:41.046" v="13" actId="20577"/>
          <ac:spMkLst>
            <pc:docMk/>
            <pc:sldMk cId="3379316605" sldId="2147482086"/>
            <ac:spMk id="7" creationId="{A168F800-7305-A09D-AF78-9EB408346FA0}"/>
          </ac:spMkLst>
        </pc:spChg>
      </pc:sldChg>
      <pc:sldChg chg="add">
        <pc:chgData name="Annemarija Apine (LV)" userId="S::annemarija.apine@pwc.com::546f5c59-3b8d-47fd-b739-a8fadc631053" providerId="AD" clId="Web-{60C2AAEA-9650-5D83-409A-70BC955381A9}" dt="2024-07-08T15:44:30.795" v="1"/>
        <pc:sldMkLst>
          <pc:docMk/>
          <pc:sldMk cId="1080075523" sldId="2147482087"/>
        </pc:sldMkLst>
      </pc:sldChg>
    </pc:docChg>
  </pc:docChgLst>
  <pc:docChgLst>
    <pc:chgData name="Annemarija Apine (LV)" userId="S::annemarija.apine@pwc.com::546f5c59-3b8d-47fd-b739-a8fadc631053" providerId="AD" clId="Web-{0E178D0B-92E3-9104-D5FE-66CFC6585ABD}"/>
    <pc:docChg chg="modSld sldOrd">
      <pc:chgData name="Annemarija Apine (LV)" userId="S::annemarija.apine@pwc.com::546f5c59-3b8d-47fd-b739-a8fadc631053" providerId="AD" clId="Web-{0E178D0B-92E3-9104-D5FE-66CFC6585ABD}" dt="2024-07-08T15:18:09.412" v="4"/>
      <pc:docMkLst>
        <pc:docMk/>
      </pc:docMkLst>
      <pc:sldChg chg="modSp">
        <pc:chgData name="Annemarija Apine (LV)" userId="S::annemarija.apine@pwc.com::546f5c59-3b8d-47fd-b739-a8fadc631053" providerId="AD" clId="Web-{0E178D0B-92E3-9104-D5FE-66CFC6585ABD}" dt="2024-07-08T15:18:03.005" v="2" actId="1076"/>
        <pc:sldMkLst>
          <pc:docMk/>
          <pc:sldMk cId="3627720504" sldId="2147481927"/>
        </pc:sldMkLst>
        <pc:spChg chg="mod">
          <ac:chgData name="Annemarija Apine (LV)" userId="S::annemarija.apine@pwc.com::546f5c59-3b8d-47fd-b739-a8fadc631053" providerId="AD" clId="Web-{0E178D0B-92E3-9104-D5FE-66CFC6585ABD}" dt="2024-07-08T15:18:03.005" v="2" actId="1076"/>
          <ac:spMkLst>
            <pc:docMk/>
            <pc:sldMk cId="3627720504" sldId="2147481927"/>
            <ac:spMk id="6" creationId="{2CB3F9F5-858C-1D21-4D13-EAEDABE2E74A}"/>
          </ac:spMkLst>
        </pc:spChg>
      </pc:sldChg>
      <pc:sldChg chg="ord">
        <pc:chgData name="Annemarija Apine (LV)" userId="S::annemarija.apine@pwc.com::546f5c59-3b8d-47fd-b739-a8fadc631053" providerId="AD" clId="Web-{0E178D0B-92E3-9104-D5FE-66CFC6585ABD}" dt="2024-07-08T15:18:09.412" v="4"/>
        <pc:sldMkLst>
          <pc:docMk/>
          <pc:sldMk cId="192098022" sldId="2147481928"/>
        </pc:sldMkLst>
      </pc:sldChg>
    </pc:docChg>
  </pc:docChgLst>
  <pc:docChgLst>
    <pc:chgData name="Annemarija Apine (LV)" userId="S::annemarija.apine@pwc.com::546f5c59-3b8d-47fd-b739-a8fadc631053" providerId="AD" clId="Web-{177C016A-BE0A-FA7A-09FF-51CC747B63F4}"/>
    <pc:docChg chg="modSld">
      <pc:chgData name="Annemarija Apine (LV)" userId="S::annemarija.apine@pwc.com::546f5c59-3b8d-47fd-b739-a8fadc631053" providerId="AD" clId="Web-{177C016A-BE0A-FA7A-09FF-51CC747B63F4}" dt="2024-07-08T15:44:54.550" v="0" actId="20577"/>
      <pc:docMkLst>
        <pc:docMk/>
      </pc:docMkLst>
      <pc:sldChg chg="modSp">
        <pc:chgData name="Annemarija Apine (LV)" userId="S::annemarija.apine@pwc.com::546f5c59-3b8d-47fd-b739-a8fadc631053" providerId="AD" clId="Web-{177C016A-BE0A-FA7A-09FF-51CC747B63F4}" dt="2024-07-08T15:44:54.550" v="0" actId="20577"/>
        <pc:sldMkLst>
          <pc:docMk/>
          <pc:sldMk cId="1080075523" sldId="2147482087"/>
        </pc:sldMkLst>
        <pc:spChg chg="mod">
          <ac:chgData name="Annemarija Apine (LV)" userId="S::annemarija.apine@pwc.com::546f5c59-3b8d-47fd-b739-a8fadc631053" providerId="AD" clId="Web-{177C016A-BE0A-FA7A-09FF-51CC747B63F4}" dt="2024-07-08T15:44:54.550" v="0" actId="20577"/>
          <ac:spMkLst>
            <pc:docMk/>
            <pc:sldMk cId="1080075523" sldId="2147482087"/>
            <ac:spMk id="7" creationId="{A168F800-7305-A09D-AF78-9EB408346FA0}"/>
          </ac:spMkLst>
        </pc:spChg>
      </pc:sldChg>
    </pc:docChg>
  </pc:docChgLst>
  <pc:docChgLst>
    <pc:chgData name="Annemarija Apine (LV)" userId="546f5c59-3b8d-47fd-b739-a8fadc631053" providerId="ADAL" clId="{B84B842D-2737-4C1A-AAE6-50B7BA4D7C85}"/>
    <pc:docChg chg="undo custSel modSld modMainMaster replTag">
      <pc:chgData name="Annemarija Apine (LV)" userId="546f5c59-3b8d-47fd-b739-a8fadc631053" providerId="ADAL" clId="{B84B842D-2737-4C1A-AAE6-50B7BA4D7C85}" dt="2024-07-08T10:10:36.140" v="653" actId="20577"/>
      <pc:docMkLst>
        <pc:docMk/>
      </pc:docMkLst>
      <pc:sldChg chg="modSp mod">
        <pc:chgData name="Annemarija Apine (LV)" userId="546f5c59-3b8d-47fd-b739-a8fadc631053" providerId="ADAL" clId="{B84B842D-2737-4C1A-AAE6-50B7BA4D7C85}" dt="2024-07-08T09:34:00.300" v="150" actId="20577"/>
        <pc:sldMkLst>
          <pc:docMk/>
          <pc:sldMk cId="0" sldId="527"/>
        </pc:sldMkLst>
        <pc:spChg chg="mod">
          <ac:chgData name="Annemarija Apine (LV)" userId="546f5c59-3b8d-47fd-b739-a8fadc631053" providerId="ADAL" clId="{B84B842D-2737-4C1A-AAE6-50B7BA4D7C85}" dt="2024-07-08T09:34:00.300" v="150" actId="20577"/>
          <ac:spMkLst>
            <pc:docMk/>
            <pc:sldMk cId="0" sldId="527"/>
            <ac:spMk id="12" creationId="{2B9CA849-0AC4-22D0-C79E-0B127C7E1E88}"/>
          </ac:spMkLst>
        </pc:spChg>
      </pc:sldChg>
      <pc:sldChg chg="addSp delSp modSp mod">
        <pc:chgData name="Annemarija Apine (LV)" userId="546f5c59-3b8d-47fd-b739-a8fadc631053" providerId="ADAL" clId="{B84B842D-2737-4C1A-AAE6-50B7BA4D7C85}" dt="2024-07-08T09:56:01.978" v="440" actId="207"/>
        <pc:sldMkLst>
          <pc:docMk/>
          <pc:sldMk cId="4093114022" sldId="644"/>
        </pc:sldMkLst>
        <pc:spChg chg="mod">
          <ac:chgData name="Annemarija Apine (LV)" userId="546f5c59-3b8d-47fd-b739-a8fadc631053" providerId="ADAL" clId="{B84B842D-2737-4C1A-AAE6-50B7BA4D7C85}" dt="2024-07-08T09:37:13.672" v="267"/>
          <ac:spMkLst>
            <pc:docMk/>
            <pc:sldMk cId="4093114022" sldId="644"/>
            <ac:spMk id="5" creationId="{9019D384-AF51-6A11-1121-E2FB9EDE90CC}"/>
          </ac:spMkLst>
        </pc:spChg>
        <pc:spChg chg="mod">
          <ac:chgData name="Annemarija Apine (LV)" userId="546f5c59-3b8d-47fd-b739-a8fadc631053" providerId="ADAL" clId="{B84B842D-2737-4C1A-AAE6-50B7BA4D7C85}" dt="2024-07-08T09:37:13.672" v="267"/>
          <ac:spMkLst>
            <pc:docMk/>
            <pc:sldMk cId="4093114022" sldId="644"/>
            <ac:spMk id="6" creationId="{663BE64C-E6B9-B456-9EF0-96B2A370B0E5}"/>
          </ac:spMkLst>
        </pc:spChg>
        <pc:spChg chg="mod">
          <ac:chgData name="Annemarija Apine (LV)" userId="546f5c59-3b8d-47fd-b739-a8fadc631053" providerId="ADAL" clId="{B84B842D-2737-4C1A-AAE6-50B7BA4D7C85}" dt="2024-07-08T09:37:13.672" v="267"/>
          <ac:spMkLst>
            <pc:docMk/>
            <pc:sldMk cId="4093114022" sldId="644"/>
            <ac:spMk id="7" creationId="{993E28E7-507E-F7BE-3E84-0EA77E93084F}"/>
          </ac:spMkLst>
        </pc:spChg>
        <pc:spChg chg="mod">
          <ac:chgData name="Annemarija Apine (LV)" userId="546f5c59-3b8d-47fd-b739-a8fadc631053" providerId="ADAL" clId="{B84B842D-2737-4C1A-AAE6-50B7BA4D7C85}" dt="2024-07-08T09:37:13.672" v="267"/>
          <ac:spMkLst>
            <pc:docMk/>
            <pc:sldMk cId="4093114022" sldId="644"/>
            <ac:spMk id="8" creationId="{8E4F55A8-22BB-87F5-DFAD-BEE795EC10EF}"/>
          </ac:spMkLst>
        </pc:spChg>
        <pc:spChg chg="mod">
          <ac:chgData name="Annemarija Apine (LV)" userId="546f5c59-3b8d-47fd-b739-a8fadc631053" providerId="ADAL" clId="{B84B842D-2737-4C1A-AAE6-50B7BA4D7C85}" dt="2024-07-08T09:56:01.978" v="440" actId="207"/>
          <ac:spMkLst>
            <pc:docMk/>
            <pc:sldMk cId="4093114022" sldId="644"/>
            <ac:spMk id="28" creationId="{B76B17B5-8B5C-F3CE-8063-0A63948D78B6}"/>
          </ac:spMkLst>
        </pc:spChg>
        <pc:grpChg chg="add mod">
          <ac:chgData name="Annemarija Apine (LV)" userId="546f5c59-3b8d-47fd-b739-a8fadc631053" providerId="ADAL" clId="{B84B842D-2737-4C1A-AAE6-50B7BA4D7C85}" dt="2024-07-08T09:37:13.672" v="267"/>
          <ac:grpSpMkLst>
            <pc:docMk/>
            <pc:sldMk cId="4093114022" sldId="644"/>
            <ac:grpSpMk id="3" creationId="{9BF140C9-D585-F7D5-8EF3-F658F637BB04}"/>
          </ac:grpSpMkLst>
        </pc:grpChg>
        <pc:grpChg chg="del">
          <ac:chgData name="Annemarija Apine (LV)" userId="546f5c59-3b8d-47fd-b739-a8fadc631053" providerId="ADAL" clId="{B84B842D-2737-4C1A-AAE6-50B7BA4D7C85}" dt="2024-07-08T09:37:13.460" v="266" actId="478"/>
          <ac:grpSpMkLst>
            <pc:docMk/>
            <pc:sldMk cId="4093114022" sldId="644"/>
            <ac:grpSpMk id="11" creationId="{F69FC736-4A16-6576-C369-B5F3F947737C}"/>
          </ac:grpSpMkLst>
        </pc:grpChg>
      </pc:sldChg>
      <pc:sldChg chg="modSp mod">
        <pc:chgData name="Annemarija Apine (LV)" userId="546f5c59-3b8d-47fd-b739-a8fadc631053" providerId="ADAL" clId="{B84B842D-2737-4C1A-AAE6-50B7BA4D7C85}" dt="2024-07-08T10:10:36.140" v="653" actId="20577"/>
        <pc:sldMkLst>
          <pc:docMk/>
          <pc:sldMk cId="3158159671" sldId="647"/>
        </pc:sldMkLst>
        <pc:spChg chg="mod">
          <ac:chgData name="Annemarija Apine (LV)" userId="546f5c59-3b8d-47fd-b739-a8fadc631053" providerId="ADAL" clId="{B84B842D-2737-4C1A-AAE6-50B7BA4D7C85}" dt="2024-07-08T10:09:56.535" v="650" actId="20577"/>
          <ac:spMkLst>
            <pc:docMk/>
            <pc:sldMk cId="3158159671" sldId="647"/>
            <ac:spMk id="29" creationId="{6C868474-8FA5-9D0A-A7DE-4C5F33CDA8A6}"/>
          </ac:spMkLst>
        </pc:spChg>
        <pc:spChg chg="mod">
          <ac:chgData name="Annemarija Apine (LV)" userId="546f5c59-3b8d-47fd-b739-a8fadc631053" providerId="ADAL" clId="{B84B842D-2737-4C1A-AAE6-50B7BA4D7C85}" dt="2024-07-08T10:10:36.140" v="653" actId="20577"/>
          <ac:spMkLst>
            <pc:docMk/>
            <pc:sldMk cId="3158159671" sldId="647"/>
            <ac:spMk id="36" creationId="{2D8E69C8-6B9D-7B36-6B28-D62A2C35F158}"/>
          </ac:spMkLst>
        </pc:spChg>
      </pc:sldChg>
      <pc:sldChg chg="modSp mod">
        <pc:chgData name="Annemarija Apine (LV)" userId="546f5c59-3b8d-47fd-b739-a8fadc631053" providerId="ADAL" clId="{B84B842D-2737-4C1A-AAE6-50B7BA4D7C85}" dt="2024-07-08T09:35:27.081" v="177" actId="207"/>
        <pc:sldMkLst>
          <pc:docMk/>
          <pc:sldMk cId="3636101944" sldId="2147481904"/>
        </pc:sldMkLst>
        <pc:spChg chg="mod">
          <ac:chgData name="Annemarija Apine (LV)" userId="546f5c59-3b8d-47fd-b739-a8fadc631053" providerId="ADAL" clId="{B84B842D-2737-4C1A-AAE6-50B7BA4D7C85}" dt="2024-07-08T09:35:14.418" v="172" actId="20577"/>
          <ac:spMkLst>
            <pc:docMk/>
            <pc:sldMk cId="3636101944" sldId="2147481904"/>
            <ac:spMk id="3" creationId="{9C6D97C2-F236-452B-18FC-09F24D1CEA02}"/>
          </ac:spMkLst>
        </pc:spChg>
        <pc:spChg chg="mod">
          <ac:chgData name="Annemarija Apine (LV)" userId="546f5c59-3b8d-47fd-b739-a8fadc631053" providerId="ADAL" clId="{B84B842D-2737-4C1A-AAE6-50B7BA4D7C85}" dt="2024-07-08T09:35:27.081" v="177" actId="207"/>
          <ac:spMkLst>
            <pc:docMk/>
            <pc:sldMk cId="3636101944" sldId="2147481904"/>
            <ac:spMk id="19" creationId="{6D93C598-4DC4-6294-0F5A-C6C4CCAD941D}"/>
          </ac:spMkLst>
        </pc:spChg>
        <pc:spChg chg="mod">
          <ac:chgData name="Annemarija Apine (LV)" userId="546f5c59-3b8d-47fd-b739-a8fadc631053" providerId="ADAL" clId="{B84B842D-2737-4C1A-AAE6-50B7BA4D7C85}" dt="2024-07-08T09:34:39.429" v="154"/>
          <ac:spMkLst>
            <pc:docMk/>
            <pc:sldMk cId="3636101944" sldId="2147481904"/>
            <ac:spMk id="21" creationId="{A83B97BA-1DFF-D418-E599-48D273ACB0E7}"/>
          </ac:spMkLst>
        </pc:spChg>
        <pc:spChg chg="mod">
          <ac:chgData name="Annemarija Apine (LV)" userId="546f5c59-3b8d-47fd-b739-a8fadc631053" providerId="ADAL" clId="{B84B842D-2737-4C1A-AAE6-50B7BA4D7C85}" dt="2024-07-08T09:34:46.300" v="157"/>
          <ac:spMkLst>
            <pc:docMk/>
            <pc:sldMk cId="3636101944" sldId="2147481904"/>
            <ac:spMk id="23" creationId="{9B7E2143-ADE3-A002-B6C6-A0CB8CD86B3E}"/>
          </ac:spMkLst>
        </pc:spChg>
        <pc:spChg chg="mod">
          <ac:chgData name="Annemarija Apine (LV)" userId="546f5c59-3b8d-47fd-b739-a8fadc631053" providerId="ADAL" clId="{B84B842D-2737-4C1A-AAE6-50B7BA4D7C85}" dt="2024-07-08T09:35:10.343" v="166"/>
          <ac:spMkLst>
            <pc:docMk/>
            <pc:sldMk cId="3636101944" sldId="2147481904"/>
            <ac:spMk id="28" creationId="{7B958969-4482-9D1E-A32C-E58B9CA693ED}"/>
          </ac:spMkLst>
        </pc:spChg>
        <pc:spChg chg="mod">
          <ac:chgData name="Annemarija Apine (LV)" userId="546f5c59-3b8d-47fd-b739-a8fadc631053" providerId="ADAL" clId="{B84B842D-2737-4C1A-AAE6-50B7BA4D7C85}" dt="2024-07-08T09:34:51.964" v="160"/>
          <ac:spMkLst>
            <pc:docMk/>
            <pc:sldMk cId="3636101944" sldId="2147481904"/>
            <ac:spMk id="32" creationId="{8ABFBFDC-CA0E-4731-3A1F-4825867FD4CF}"/>
          </ac:spMkLst>
        </pc:spChg>
        <pc:spChg chg="mod">
          <ac:chgData name="Annemarija Apine (LV)" userId="546f5c59-3b8d-47fd-b739-a8fadc631053" providerId="ADAL" clId="{B84B842D-2737-4C1A-AAE6-50B7BA4D7C85}" dt="2024-07-08T09:35:04.119" v="163"/>
          <ac:spMkLst>
            <pc:docMk/>
            <pc:sldMk cId="3636101944" sldId="2147481904"/>
            <ac:spMk id="36" creationId="{F89196AB-4FF3-4A10-3162-92713233FEE4}"/>
          </ac:spMkLst>
        </pc:spChg>
      </pc:sldChg>
      <pc:sldChg chg="modSp mod">
        <pc:chgData name="Annemarija Apine (LV)" userId="546f5c59-3b8d-47fd-b739-a8fadc631053" providerId="ADAL" clId="{B84B842D-2737-4C1A-AAE6-50B7BA4D7C85}" dt="2024-07-08T09:33:27.558" v="133" actId="12788"/>
        <pc:sldMkLst>
          <pc:docMk/>
          <pc:sldMk cId="3627720504" sldId="2147481927"/>
        </pc:sldMkLst>
        <pc:spChg chg="mod">
          <ac:chgData name="Annemarija Apine (LV)" userId="546f5c59-3b8d-47fd-b739-a8fadc631053" providerId="ADAL" clId="{B84B842D-2737-4C1A-AAE6-50B7BA4D7C85}" dt="2024-07-08T09:32:15.532" v="100" actId="20577"/>
          <ac:spMkLst>
            <pc:docMk/>
            <pc:sldMk cId="3627720504" sldId="2147481927"/>
            <ac:spMk id="3" creationId="{4EF6DB77-182C-C281-1C2F-C2E2D9AB6583}"/>
          </ac:spMkLst>
        </pc:spChg>
        <pc:spChg chg="mod">
          <ac:chgData name="Annemarija Apine (LV)" userId="546f5c59-3b8d-47fd-b739-a8fadc631053" providerId="ADAL" clId="{B84B842D-2737-4C1A-AAE6-50B7BA4D7C85}" dt="2024-07-08T09:33:17.487" v="132" actId="20577"/>
          <ac:spMkLst>
            <pc:docMk/>
            <pc:sldMk cId="3627720504" sldId="2147481927"/>
            <ac:spMk id="4" creationId="{DE559977-5422-3158-C786-2983A20A2674}"/>
          </ac:spMkLst>
        </pc:spChg>
        <pc:spChg chg="mod">
          <ac:chgData name="Annemarija Apine (LV)" userId="546f5c59-3b8d-47fd-b739-a8fadc631053" providerId="ADAL" clId="{B84B842D-2737-4C1A-AAE6-50B7BA4D7C85}" dt="2024-07-08T09:32:11.924" v="91" actId="20577"/>
          <ac:spMkLst>
            <pc:docMk/>
            <pc:sldMk cId="3627720504" sldId="2147481927"/>
            <ac:spMk id="6" creationId="{2CB3F9F5-858C-1D21-4D13-EAEDABE2E74A}"/>
          </ac:spMkLst>
        </pc:spChg>
        <pc:spChg chg="mod">
          <ac:chgData name="Annemarija Apine (LV)" userId="546f5c59-3b8d-47fd-b739-a8fadc631053" providerId="ADAL" clId="{B84B842D-2737-4C1A-AAE6-50B7BA4D7C85}" dt="2024-07-08T09:33:27.558" v="133" actId="12788"/>
          <ac:spMkLst>
            <pc:docMk/>
            <pc:sldMk cId="3627720504" sldId="2147481927"/>
            <ac:spMk id="8" creationId="{B6BFA0E2-7135-FFE5-3283-2EDC43146D38}"/>
          </ac:spMkLst>
        </pc:spChg>
        <pc:spChg chg="mod">
          <ac:chgData name="Annemarija Apine (LV)" userId="546f5c59-3b8d-47fd-b739-a8fadc631053" providerId="ADAL" clId="{B84B842D-2737-4C1A-AAE6-50B7BA4D7C85}" dt="2024-07-08T09:33:27.558" v="133" actId="12788"/>
          <ac:spMkLst>
            <pc:docMk/>
            <pc:sldMk cId="3627720504" sldId="2147481927"/>
            <ac:spMk id="25" creationId="{014F40D3-F5E9-404A-8FA7-2C2BFB358B3B}"/>
          </ac:spMkLst>
        </pc:spChg>
      </pc:sldChg>
      <pc:sldChg chg="modSp mod">
        <pc:chgData name="Annemarija Apine (LV)" userId="546f5c59-3b8d-47fd-b739-a8fadc631053" providerId="ADAL" clId="{B84B842D-2737-4C1A-AAE6-50B7BA4D7C85}" dt="2024-07-08T09:32:49.855" v="123" actId="20577"/>
        <pc:sldMkLst>
          <pc:docMk/>
          <pc:sldMk cId="192098022" sldId="2147481928"/>
        </pc:sldMkLst>
        <pc:spChg chg="mod">
          <ac:chgData name="Annemarija Apine (LV)" userId="546f5c59-3b8d-47fd-b739-a8fadc631053" providerId="ADAL" clId="{B84B842D-2737-4C1A-AAE6-50B7BA4D7C85}" dt="2024-07-08T09:32:49.855" v="123" actId="20577"/>
          <ac:spMkLst>
            <pc:docMk/>
            <pc:sldMk cId="192098022" sldId="2147481928"/>
            <ac:spMk id="6" creationId="{2CB3F9F5-858C-1D21-4D13-EAEDABE2E74A}"/>
          </ac:spMkLst>
        </pc:spChg>
      </pc:sldChg>
      <pc:sldChg chg="addSp delSp modSp mod">
        <pc:chgData name="Annemarija Apine (LV)" userId="546f5c59-3b8d-47fd-b739-a8fadc631053" providerId="ADAL" clId="{B84B842D-2737-4C1A-AAE6-50B7BA4D7C85}" dt="2024-07-08T09:39:11.562" v="326" actId="20577"/>
        <pc:sldMkLst>
          <pc:docMk/>
          <pc:sldMk cId="3229074756" sldId="2147481929"/>
        </pc:sldMkLst>
        <pc:spChg chg="mod">
          <ac:chgData name="Annemarija Apine (LV)" userId="546f5c59-3b8d-47fd-b739-a8fadc631053" providerId="ADAL" clId="{B84B842D-2737-4C1A-AAE6-50B7BA4D7C85}" dt="2024-07-08T09:39:11.562" v="326" actId="20577"/>
          <ac:spMkLst>
            <pc:docMk/>
            <pc:sldMk cId="3229074756" sldId="2147481929"/>
            <ac:spMk id="2" creationId="{EC47296D-9568-ED7D-0457-80174E2BF2F8}"/>
          </ac:spMkLst>
        </pc:spChg>
        <pc:spChg chg="mod">
          <ac:chgData name="Annemarija Apine (LV)" userId="546f5c59-3b8d-47fd-b739-a8fadc631053" providerId="ADAL" clId="{B84B842D-2737-4C1A-AAE6-50B7BA4D7C85}" dt="2024-07-08T09:36:43.306" v="241"/>
          <ac:spMkLst>
            <pc:docMk/>
            <pc:sldMk cId="3229074756" sldId="2147481929"/>
            <ac:spMk id="14" creationId="{396553E0-B0D4-2AFD-DF20-A690E7A67AA8}"/>
          </ac:spMkLst>
        </pc:spChg>
        <pc:spChg chg="mod">
          <ac:chgData name="Annemarija Apine (LV)" userId="546f5c59-3b8d-47fd-b739-a8fadc631053" providerId="ADAL" clId="{B84B842D-2737-4C1A-AAE6-50B7BA4D7C85}" dt="2024-07-08T09:36:43.306" v="241"/>
          <ac:spMkLst>
            <pc:docMk/>
            <pc:sldMk cId="3229074756" sldId="2147481929"/>
            <ac:spMk id="15" creationId="{CAB606C4-E7BF-430B-51B8-1D4B74BFC718}"/>
          </ac:spMkLst>
        </pc:spChg>
        <pc:spChg chg="mod">
          <ac:chgData name="Annemarija Apine (LV)" userId="546f5c59-3b8d-47fd-b739-a8fadc631053" providerId="ADAL" clId="{B84B842D-2737-4C1A-AAE6-50B7BA4D7C85}" dt="2024-07-08T09:36:43.306" v="241"/>
          <ac:spMkLst>
            <pc:docMk/>
            <pc:sldMk cId="3229074756" sldId="2147481929"/>
            <ac:spMk id="16" creationId="{4D9AD624-5A23-DCB8-5007-78ADEBBF280C}"/>
          </ac:spMkLst>
        </pc:spChg>
        <pc:spChg chg="mod">
          <ac:chgData name="Annemarija Apine (LV)" userId="546f5c59-3b8d-47fd-b739-a8fadc631053" providerId="ADAL" clId="{B84B842D-2737-4C1A-AAE6-50B7BA4D7C85}" dt="2024-07-08T09:36:43.306" v="241"/>
          <ac:spMkLst>
            <pc:docMk/>
            <pc:sldMk cId="3229074756" sldId="2147481929"/>
            <ac:spMk id="17" creationId="{25F38FB2-9D3E-D8D3-9890-963A63CB6F8F}"/>
          </ac:spMkLst>
        </pc:spChg>
        <pc:grpChg chg="del">
          <ac:chgData name="Annemarija Apine (LV)" userId="546f5c59-3b8d-47fd-b739-a8fadc631053" providerId="ADAL" clId="{B84B842D-2737-4C1A-AAE6-50B7BA4D7C85}" dt="2024-07-08T09:36:43.096" v="240" actId="478"/>
          <ac:grpSpMkLst>
            <pc:docMk/>
            <pc:sldMk cId="3229074756" sldId="2147481929"/>
            <ac:grpSpMk id="3" creationId="{07648A01-9EAA-EE3B-87A7-B28CB5C62283}"/>
          </ac:grpSpMkLst>
        </pc:grpChg>
        <pc:grpChg chg="add mod">
          <ac:chgData name="Annemarija Apine (LV)" userId="546f5c59-3b8d-47fd-b739-a8fadc631053" providerId="ADAL" clId="{B84B842D-2737-4C1A-AAE6-50B7BA4D7C85}" dt="2024-07-08T09:36:43.306" v="241"/>
          <ac:grpSpMkLst>
            <pc:docMk/>
            <pc:sldMk cId="3229074756" sldId="2147481929"/>
            <ac:grpSpMk id="13" creationId="{88329574-6FFF-1613-9534-EA74F8187B9B}"/>
          </ac:grpSpMkLst>
        </pc:grpChg>
      </pc:sldChg>
      <pc:sldChg chg="addSp delSp modSp mod">
        <pc:chgData name="Annemarija Apine (LV)" userId="546f5c59-3b8d-47fd-b739-a8fadc631053" providerId="ADAL" clId="{B84B842D-2737-4C1A-AAE6-50B7BA4D7C85}" dt="2024-07-08T09:36:47.193" v="244"/>
        <pc:sldMkLst>
          <pc:docMk/>
          <pc:sldMk cId="2214180997" sldId="2147481982"/>
        </pc:sldMkLst>
        <pc:spChg chg="mod">
          <ac:chgData name="Annemarija Apine (LV)" userId="546f5c59-3b8d-47fd-b739-a8fadc631053" providerId="ADAL" clId="{B84B842D-2737-4C1A-AAE6-50B7BA4D7C85}" dt="2024-07-08T09:36:47.193" v="244"/>
          <ac:spMkLst>
            <pc:docMk/>
            <pc:sldMk cId="2214180997" sldId="2147481982"/>
            <ac:spMk id="10" creationId="{AF5D28E6-B66B-85F7-8B71-6921CEC0E8B1}"/>
          </ac:spMkLst>
        </pc:spChg>
        <pc:spChg chg="mod">
          <ac:chgData name="Annemarija Apine (LV)" userId="546f5c59-3b8d-47fd-b739-a8fadc631053" providerId="ADAL" clId="{B84B842D-2737-4C1A-AAE6-50B7BA4D7C85}" dt="2024-07-08T09:36:47.193" v="244"/>
          <ac:spMkLst>
            <pc:docMk/>
            <pc:sldMk cId="2214180997" sldId="2147481982"/>
            <ac:spMk id="11" creationId="{C3CA6108-452D-373A-94AB-133BD2EE246A}"/>
          </ac:spMkLst>
        </pc:spChg>
        <pc:spChg chg="mod">
          <ac:chgData name="Annemarija Apine (LV)" userId="546f5c59-3b8d-47fd-b739-a8fadc631053" providerId="ADAL" clId="{B84B842D-2737-4C1A-AAE6-50B7BA4D7C85}" dt="2024-07-08T09:36:47.193" v="244"/>
          <ac:spMkLst>
            <pc:docMk/>
            <pc:sldMk cId="2214180997" sldId="2147481982"/>
            <ac:spMk id="12" creationId="{01CD7EEA-DE59-0783-535D-DCB1FE28F935}"/>
          </ac:spMkLst>
        </pc:spChg>
        <pc:spChg chg="mod">
          <ac:chgData name="Annemarija Apine (LV)" userId="546f5c59-3b8d-47fd-b739-a8fadc631053" providerId="ADAL" clId="{B84B842D-2737-4C1A-AAE6-50B7BA4D7C85}" dt="2024-07-08T09:36:47.193" v="244"/>
          <ac:spMkLst>
            <pc:docMk/>
            <pc:sldMk cId="2214180997" sldId="2147481982"/>
            <ac:spMk id="13" creationId="{721855DF-F64C-ABA0-1244-883DC5BF61F8}"/>
          </ac:spMkLst>
        </pc:spChg>
        <pc:grpChg chg="del">
          <ac:chgData name="Annemarija Apine (LV)" userId="546f5c59-3b8d-47fd-b739-a8fadc631053" providerId="ADAL" clId="{B84B842D-2737-4C1A-AAE6-50B7BA4D7C85}" dt="2024-07-08T09:36:46.910" v="243" actId="478"/>
          <ac:grpSpMkLst>
            <pc:docMk/>
            <pc:sldMk cId="2214180997" sldId="2147481982"/>
            <ac:grpSpMk id="3" creationId="{B6EA76FF-7147-D9CF-5816-786136EB05A0}"/>
          </ac:grpSpMkLst>
        </pc:grpChg>
        <pc:grpChg chg="add mod">
          <ac:chgData name="Annemarija Apine (LV)" userId="546f5c59-3b8d-47fd-b739-a8fadc631053" providerId="ADAL" clId="{B84B842D-2737-4C1A-AAE6-50B7BA4D7C85}" dt="2024-07-08T09:36:47.193" v="244"/>
          <ac:grpSpMkLst>
            <pc:docMk/>
            <pc:sldMk cId="2214180997" sldId="2147481982"/>
            <ac:grpSpMk id="9" creationId="{03E2E82C-D34E-A8CB-B44F-64EFEFB4F96A}"/>
          </ac:grpSpMkLst>
        </pc:grpChg>
      </pc:sldChg>
      <pc:sldChg chg="addSp delSp modSp mod">
        <pc:chgData name="Annemarija Apine (LV)" userId="546f5c59-3b8d-47fd-b739-a8fadc631053" providerId="ADAL" clId="{B84B842D-2737-4C1A-AAE6-50B7BA4D7C85}" dt="2024-07-08T09:37:09.689" v="264"/>
        <pc:sldMkLst>
          <pc:docMk/>
          <pc:sldMk cId="820934104" sldId="2147481983"/>
        </pc:sldMkLst>
        <pc:spChg chg="mod">
          <ac:chgData name="Annemarija Apine (LV)" userId="546f5c59-3b8d-47fd-b739-a8fadc631053" providerId="ADAL" clId="{B84B842D-2737-4C1A-AAE6-50B7BA4D7C85}" dt="2024-07-08T09:37:09.689" v="264"/>
          <ac:spMkLst>
            <pc:docMk/>
            <pc:sldMk cId="820934104" sldId="2147481983"/>
            <ac:spMk id="24" creationId="{94BACA83-F8C2-1EAF-3C01-390036A69907}"/>
          </ac:spMkLst>
        </pc:spChg>
        <pc:spChg chg="mod">
          <ac:chgData name="Annemarija Apine (LV)" userId="546f5c59-3b8d-47fd-b739-a8fadc631053" providerId="ADAL" clId="{B84B842D-2737-4C1A-AAE6-50B7BA4D7C85}" dt="2024-07-08T09:37:09.689" v="264"/>
          <ac:spMkLst>
            <pc:docMk/>
            <pc:sldMk cId="820934104" sldId="2147481983"/>
            <ac:spMk id="25" creationId="{9860A92C-079F-356C-8929-182157A10D09}"/>
          </ac:spMkLst>
        </pc:spChg>
        <pc:spChg chg="mod">
          <ac:chgData name="Annemarija Apine (LV)" userId="546f5c59-3b8d-47fd-b739-a8fadc631053" providerId="ADAL" clId="{B84B842D-2737-4C1A-AAE6-50B7BA4D7C85}" dt="2024-07-08T09:37:09.689" v="264"/>
          <ac:spMkLst>
            <pc:docMk/>
            <pc:sldMk cId="820934104" sldId="2147481983"/>
            <ac:spMk id="26" creationId="{70A80D55-9055-7844-A385-96A0354797B5}"/>
          </ac:spMkLst>
        </pc:spChg>
        <pc:spChg chg="mod">
          <ac:chgData name="Annemarija Apine (LV)" userId="546f5c59-3b8d-47fd-b739-a8fadc631053" providerId="ADAL" clId="{B84B842D-2737-4C1A-AAE6-50B7BA4D7C85}" dt="2024-07-08T09:37:09.689" v="264"/>
          <ac:spMkLst>
            <pc:docMk/>
            <pc:sldMk cId="820934104" sldId="2147481983"/>
            <ac:spMk id="27" creationId="{41C6A850-80F5-5127-CF45-A3B85E9D5902}"/>
          </ac:spMkLst>
        </pc:spChg>
        <pc:grpChg chg="del">
          <ac:chgData name="Annemarija Apine (LV)" userId="546f5c59-3b8d-47fd-b739-a8fadc631053" providerId="ADAL" clId="{B84B842D-2737-4C1A-AAE6-50B7BA4D7C85}" dt="2024-07-08T09:37:09.451" v="263" actId="478"/>
          <ac:grpSpMkLst>
            <pc:docMk/>
            <pc:sldMk cId="820934104" sldId="2147481983"/>
            <ac:grpSpMk id="3" creationId="{0C4FC407-66FD-8DBA-7A88-7F018D8C046A}"/>
          </ac:grpSpMkLst>
        </pc:grpChg>
        <pc:grpChg chg="add mod">
          <ac:chgData name="Annemarija Apine (LV)" userId="546f5c59-3b8d-47fd-b739-a8fadc631053" providerId="ADAL" clId="{B84B842D-2737-4C1A-AAE6-50B7BA4D7C85}" dt="2024-07-08T09:37:09.689" v="264"/>
          <ac:grpSpMkLst>
            <pc:docMk/>
            <pc:sldMk cId="820934104" sldId="2147481983"/>
            <ac:grpSpMk id="11" creationId="{2847BDC1-3405-125F-0BEA-DC9076BC9164}"/>
          </ac:grpSpMkLst>
        </pc:grpChg>
      </pc:sldChg>
      <pc:sldChg chg="addSp delSp modSp mod">
        <pc:chgData name="Annemarija Apine (LV)" userId="546f5c59-3b8d-47fd-b739-a8fadc631053" providerId="ADAL" clId="{B84B842D-2737-4C1A-AAE6-50B7BA4D7C85}" dt="2024-07-08T09:55:33.541" v="437" actId="553"/>
        <pc:sldMkLst>
          <pc:docMk/>
          <pc:sldMk cId="28118731" sldId="2147481984"/>
        </pc:sldMkLst>
        <pc:spChg chg="mod">
          <ac:chgData name="Annemarija Apine (LV)" userId="546f5c59-3b8d-47fd-b739-a8fadc631053" providerId="ADAL" clId="{B84B842D-2737-4C1A-AAE6-50B7BA4D7C85}" dt="2024-07-08T09:51:50.267" v="406" actId="20577"/>
          <ac:spMkLst>
            <pc:docMk/>
            <pc:sldMk cId="28118731" sldId="2147481984"/>
            <ac:spMk id="2" creationId="{EC47296D-9568-ED7D-0457-80174E2BF2F8}"/>
          </ac:spMkLst>
        </pc:spChg>
        <pc:spChg chg="mod">
          <ac:chgData name="Annemarija Apine (LV)" userId="546f5c59-3b8d-47fd-b739-a8fadc631053" providerId="ADAL" clId="{B84B842D-2737-4C1A-AAE6-50B7BA4D7C85}" dt="2024-07-08T09:37:06.663" v="261"/>
          <ac:spMkLst>
            <pc:docMk/>
            <pc:sldMk cId="28118731" sldId="2147481984"/>
            <ac:spMk id="11" creationId="{A8FD4E96-81F5-642B-682F-EA8E9C1B4BBF}"/>
          </ac:spMkLst>
        </pc:spChg>
        <pc:spChg chg="mod">
          <ac:chgData name="Annemarija Apine (LV)" userId="546f5c59-3b8d-47fd-b739-a8fadc631053" providerId="ADAL" clId="{B84B842D-2737-4C1A-AAE6-50B7BA4D7C85}" dt="2024-07-08T09:52:12.287" v="411" actId="20577"/>
          <ac:spMkLst>
            <pc:docMk/>
            <pc:sldMk cId="28118731" sldId="2147481984"/>
            <ac:spMk id="14" creationId="{69CFE8AA-8BE2-A62E-A1B9-8B4AE9C53218}"/>
          </ac:spMkLst>
        </pc:spChg>
        <pc:spChg chg="mod">
          <ac:chgData name="Annemarija Apine (LV)" userId="546f5c59-3b8d-47fd-b739-a8fadc631053" providerId="ADAL" clId="{B84B842D-2737-4C1A-AAE6-50B7BA4D7C85}" dt="2024-07-08T09:52:25.217" v="412" actId="20577"/>
          <ac:spMkLst>
            <pc:docMk/>
            <pc:sldMk cId="28118731" sldId="2147481984"/>
            <ac:spMk id="17" creationId="{F910971B-2255-41F9-8303-8F4AF0AD11A8}"/>
          </ac:spMkLst>
        </pc:spChg>
        <pc:spChg chg="mod">
          <ac:chgData name="Annemarija Apine (LV)" userId="546f5c59-3b8d-47fd-b739-a8fadc631053" providerId="ADAL" clId="{B84B842D-2737-4C1A-AAE6-50B7BA4D7C85}" dt="2024-07-08T09:37:06.663" v="261"/>
          <ac:spMkLst>
            <pc:docMk/>
            <pc:sldMk cId="28118731" sldId="2147481984"/>
            <ac:spMk id="24" creationId="{CB281FAC-7DED-11F7-E97B-2876684F63EF}"/>
          </ac:spMkLst>
        </pc:spChg>
        <pc:spChg chg="mod">
          <ac:chgData name="Annemarija Apine (LV)" userId="546f5c59-3b8d-47fd-b739-a8fadc631053" providerId="ADAL" clId="{B84B842D-2737-4C1A-AAE6-50B7BA4D7C85}" dt="2024-07-08T09:37:06.663" v="261"/>
          <ac:spMkLst>
            <pc:docMk/>
            <pc:sldMk cId="28118731" sldId="2147481984"/>
            <ac:spMk id="26" creationId="{685E0AB5-4088-919E-E2BC-C61595F31FBA}"/>
          </ac:spMkLst>
        </pc:spChg>
        <pc:spChg chg="mod">
          <ac:chgData name="Annemarija Apine (LV)" userId="546f5c59-3b8d-47fd-b739-a8fadc631053" providerId="ADAL" clId="{B84B842D-2737-4C1A-AAE6-50B7BA4D7C85}" dt="2024-07-08T09:37:06.663" v="261"/>
          <ac:spMkLst>
            <pc:docMk/>
            <pc:sldMk cId="28118731" sldId="2147481984"/>
            <ac:spMk id="28" creationId="{CF26C46B-4980-27C2-EC9A-D91B1FE9C92A}"/>
          </ac:spMkLst>
        </pc:spChg>
        <pc:spChg chg="mod">
          <ac:chgData name="Annemarija Apine (LV)" userId="546f5c59-3b8d-47fd-b739-a8fadc631053" providerId="ADAL" clId="{B84B842D-2737-4C1A-AAE6-50B7BA4D7C85}" dt="2024-07-08T09:51:56.443" v="410" actId="20577"/>
          <ac:spMkLst>
            <pc:docMk/>
            <pc:sldMk cId="28118731" sldId="2147481984"/>
            <ac:spMk id="50" creationId="{1E384B44-88CC-8F76-E9AF-DBDBDD24EECE}"/>
          </ac:spMkLst>
        </pc:spChg>
        <pc:grpChg chg="del">
          <ac:chgData name="Annemarija Apine (LV)" userId="546f5c59-3b8d-47fd-b739-a8fadc631053" providerId="ADAL" clId="{B84B842D-2737-4C1A-AAE6-50B7BA4D7C85}" dt="2024-07-08T09:37:06.517" v="260" actId="478"/>
          <ac:grpSpMkLst>
            <pc:docMk/>
            <pc:sldMk cId="28118731" sldId="2147481984"/>
            <ac:grpSpMk id="3" creationId="{AC1351A7-3ACA-83A0-864D-50249B278732}"/>
          </ac:grpSpMkLst>
        </pc:grpChg>
        <pc:grpChg chg="add mod">
          <ac:chgData name="Annemarija Apine (LV)" userId="546f5c59-3b8d-47fd-b739-a8fadc631053" providerId="ADAL" clId="{B84B842D-2737-4C1A-AAE6-50B7BA4D7C85}" dt="2024-07-08T09:37:06.663" v="261"/>
          <ac:grpSpMkLst>
            <pc:docMk/>
            <pc:sldMk cId="28118731" sldId="2147481984"/>
            <ac:grpSpMk id="10" creationId="{09F0C88A-A266-2028-D8E6-15B5BDD50889}"/>
          </ac:grpSpMkLst>
        </pc:grpChg>
        <pc:cxnChg chg="del">
          <ac:chgData name="Annemarija Apine (LV)" userId="546f5c59-3b8d-47fd-b739-a8fadc631053" providerId="ADAL" clId="{B84B842D-2737-4C1A-AAE6-50B7BA4D7C85}" dt="2024-07-08T09:53:39.571" v="420" actId="478"/>
          <ac:cxnSpMkLst>
            <pc:docMk/>
            <pc:sldMk cId="28118731" sldId="2147481984"/>
            <ac:cxnSpMk id="6" creationId="{AA7A7FA2-43EB-E10E-9DB9-8125FF1E58FC}"/>
          </ac:cxnSpMkLst>
        </pc:cxnChg>
        <pc:cxnChg chg="mod">
          <ac:chgData name="Annemarija Apine (LV)" userId="546f5c59-3b8d-47fd-b739-a8fadc631053" providerId="ADAL" clId="{B84B842D-2737-4C1A-AAE6-50B7BA4D7C85}" dt="2024-07-08T09:55:33.541" v="437" actId="553"/>
          <ac:cxnSpMkLst>
            <pc:docMk/>
            <pc:sldMk cId="28118731" sldId="2147481984"/>
            <ac:cxnSpMk id="12" creationId="{115247EA-EE3B-31EE-8D48-4898D35A3280}"/>
          </ac:cxnSpMkLst>
        </pc:cxnChg>
        <pc:cxnChg chg="add mod">
          <ac:chgData name="Annemarija Apine (LV)" userId="546f5c59-3b8d-47fd-b739-a8fadc631053" providerId="ADAL" clId="{B84B842D-2737-4C1A-AAE6-50B7BA4D7C85}" dt="2024-07-08T09:55:33.541" v="437" actId="553"/>
          <ac:cxnSpMkLst>
            <pc:docMk/>
            <pc:sldMk cId="28118731" sldId="2147481984"/>
            <ac:cxnSpMk id="29" creationId="{71F7B8C6-AA96-0577-DFF0-4BA28D2F471E}"/>
          </ac:cxnSpMkLst>
        </pc:cxnChg>
        <pc:cxnChg chg="add mod">
          <ac:chgData name="Annemarija Apine (LV)" userId="546f5c59-3b8d-47fd-b739-a8fadc631053" providerId="ADAL" clId="{B84B842D-2737-4C1A-AAE6-50B7BA4D7C85}" dt="2024-07-08T09:54:05.759" v="436" actId="555"/>
          <ac:cxnSpMkLst>
            <pc:docMk/>
            <pc:sldMk cId="28118731" sldId="2147481984"/>
            <ac:cxnSpMk id="30" creationId="{A5530494-615E-E51D-C722-0AB2F6B110FA}"/>
          </ac:cxnSpMkLst>
        </pc:cxnChg>
      </pc:sldChg>
      <pc:sldChg chg="modSp mod">
        <pc:chgData name="Annemarija Apine (LV)" userId="546f5c59-3b8d-47fd-b739-a8fadc631053" providerId="ADAL" clId="{B84B842D-2737-4C1A-AAE6-50B7BA4D7C85}" dt="2024-07-08T09:38:54.331" v="322" actId="20577"/>
        <pc:sldMkLst>
          <pc:docMk/>
          <pc:sldMk cId="1528034808" sldId="2147481985"/>
        </pc:sldMkLst>
        <pc:spChg chg="mod">
          <ac:chgData name="Annemarija Apine (LV)" userId="546f5c59-3b8d-47fd-b739-a8fadc631053" providerId="ADAL" clId="{B84B842D-2737-4C1A-AAE6-50B7BA4D7C85}" dt="2024-07-08T09:38:54.331" v="322" actId="20577"/>
          <ac:spMkLst>
            <pc:docMk/>
            <pc:sldMk cId="1528034808" sldId="2147481985"/>
            <ac:spMk id="2" creationId="{EC47296D-9568-ED7D-0457-80174E2BF2F8}"/>
          </ac:spMkLst>
        </pc:spChg>
        <pc:spChg chg="mod">
          <ac:chgData name="Annemarija Apine (LV)" userId="546f5c59-3b8d-47fd-b739-a8fadc631053" providerId="ADAL" clId="{B84B842D-2737-4C1A-AAE6-50B7BA4D7C85}" dt="2024-07-08T09:36:37.456" v="238" actId="20577"/>
          <ac:spMkLst>
            <pc:docMk/>
            <pc:sldMk cId="1528034808" sldId="2147481985"/>
            <ac:spMk id="15" creationId="{3DB07ECB-CF88-9CF5-3F3F-8BFA0F5EBA51}"/>
          </ac:spMkLst>
        </pc:spChg>
        <pc:spChg chg="mod">
          <ac:chgData name="Annemarija Apine (LV)" userId="546f5c59-3b8d-47fd-b739-a8fadc631053" providerId="ADAL" clId="{B84B842D-2737-4C1A-AAE6-50B7BA4D7C85}" dt="2024-07-08T09:38:22.314" v="314" actId="20577"/>
          <ac:spMkLst>
            <pc:docMk/>
            <pc:sldMk cId="1528034808" sldId="2147481985"/>
            <ac:spMk id="50" creationId="{1E384B44-88CC-8F76-E9AF-DBDBDD24EECE}"/>
          </ac:spMkLst>
        </pc:spChg>
      </pc:sldChg>
      <pc:sldChg chg="modSp mod">
        <pc:chgData name="Annemarija Apine (LV)" userId="546f5c59-3b8d-47fd-b739-a8fadc631053" providerId="ADAL" clId="{B84B842D-2737-4C1A-AAE6-50B7BA4D7C85}" dt="2024-07-08T09:37:20.674" v="273" actId="20577"/>
        <pc:sldMkLst>
          <pc:docMk/>
          <pc:sldMk cId="3064753468" sldId="2147481987"/>
        </pc:sldMkLst>
        <pc:spChg chg="mod">
          <ac:chgData name="Annemarija Apine (LV)" userId="546f5c59-3b8d-47fd-b739-a8fadc631053" providerId="ADAL" clId="{B84B842D-2737-4C1A-AAE6-50B7BA4D7C85}" dt="2024-07-08T09:37:20.674" v="273" actId="20577"/>
          <ac:spMkLst>
            <pc:docMk/>
            <pc:sldMk cId="3064753468" sldId="2147481987"/>
            <ac:spMk id="2" creationId="{00000000-0000-0000-0000-000000000000}"/>
          </ac:spMkLst>
        </pc:spChg>
      </pc:sldChg>
      <pc:sldChg chg="modSp mod">
        <pc:chgData name="Annemarija Apine (LV)" userId="546f5c59-3b8d-47fd-b739-a8fadc631053" providerId="ADAL" clId="{B84B842D-2737-4C1A-AAE6-50B7BA4D7C85}" dt="2024-07-08T10:07:59.249" v="601" actId="20577"/>
        <pc:sldMkLst>
          <pc:docMk/>
          <pc:sldMk cId="802236342" sldId="2147481991"/>
        </pc:sldMkLst>
        <pc:spChg chg="mod">
          <ac:chgData name="Annemarija Apine (LV)" userId="546f5c59-3b8d-47fd-b739-a8fadc631053" providerId="ADAL" clId="{B84B842D-2737-4C1A-AAE6-50B7BA4D7C85}" dt="2024-07-08T10:07:46.546" v="582" actId="20577"/>
          <ac:spMkLst>
            <pc:docMk/>
            <pc:sldMk cId="802236342" sldId="2147481991"/>
            <ac:spMk id="2" creationId="{EC47296D-9568-ED7D-0457-80174E2BF2F8}"/>
          </ac:spMkLst>
        </pc:spChg>
        <pc:spChg chg="mod">
          <ac:chgData name="Annemarija Apine (LV)" userId="546f5c59-3b8d-47fd-b739-a8fadc631053" providerId="ADAL" clId="{B84B842D-2737-4C1A-AAE6-50B7BA4D7C85}" dt="2024-07-08T10:07:59.249" v="601" actId="20577"/>
          <ac:spMkLst>
            <pc:docMk/>
            <pc:sldMk cId="802236342" sldId="2147481991"/>
            <ac:spMk id="13" creationId="{796BC01C-F070-C5BD-AF9C-CB23C1AB936F}"/>
          </ac:spMkLst>
        </pc:spChg>
        <pc:spChg chg="mod">
          <ac:chgData name="Annemarija Apine (LV)" userId="546f5c59-3b8d-47fd-b739-a8fadc631053" providerId="ADAL" clId="{B84B842D-2737-4C1A-AAE6-50B7BA4D7C85}" dt="2024-07-08T10:06:55.675" v="555" actId="20577"/>
          <ac:spMkLst>
            <pc:docMk/>
            <pc:sldMk cId="802236342" sldId="2147481991"/>
            <ac:spMk id="42" creationId="{986F6EBD-76CF-AA8A-DC11-0900DE8A8EB0}"/>
          </ac:spMkLst>
        </pc:spChg>
        <pc:spChg chg="mod">
          <ac:chgData name="Annemarija Apine (LV)" userId="546f5c59-3b8d-47fd-b739-a8fadc631053" providerId="ADAL" clId="{B84B842D-2737-4C1A-AAE6-50B7BA4D7C85}" dt="2024-07-08T10:06:35.285" v="543" actId="20577"/>
          <ac:spMkLst>
            <pc:docMk/>
            <pc:sldMk cId="802236342" sldId="2147481991"/>
            <ac:spMk id="52" creationId="{54140961-D367-FFB1-E0FC-3F385487D472}"/>
          </ac:spMkLst>
        </pc:spChg>
      </pc:sldChg>
      <pc:sldChg chg="modSp mod">
        <pc:chgData name="Annemarija Apine (LV)" userId="546f5c59-3b8d-47fd-b739-a8fadc631053" providerId="ADAL" clId="{B84B842D-2737-4C1A-AAE6-50B7BA4D7C85}" dt="2024-07-08T10:05:05.272" v="520" actId="20577"/>
        <pc:sldMkLst>
          <pc:docMk/>
          <pc:sldMk cId="1613844391" sldId="2147481992"/>
        </pc:sldMkLst>
        <pc:spChg chg="mod">
          <ac:chgData name="Annemarija Apine (LV)" userId="546f5c59-3b8d-47fd-b739-a8fadc631053" providerId="ADAL" clId="{B84B842D-2737-4C1A-AAE6-50B7BA4D7C85}" dt="2024-07-08T10:04:58.700" v="519" actId="20577"/>
          <ac:spMkLst>
            <pc:docMk/>
            <pc:sldMk cId="1613844391" sldId="2147481992"/>
            <ac:spMk id="10" creationId="{51187766-79AB-3948-D828-6DE1F7A2DC7F}"/>
          </ac:spMkLst>
        </pc:spChg>
        <pc:spChg chg="mod">
          <ac:chgData name="Annemarija Apine (LV)" userId="546f5c59-3b8d-47fd-b739-a8fadc631053" providerId="ADAL" clId="{B84B842D-2737-4C1A-AAE6-50B7BA4D7C85}" dt="2024-07-08T10:04:47.368" v="503" actId="20577"/>
          <ac:spMkLst>
            <pc:docMk/>
            <pc:sldMk cId="1613844391" sldId="2147481992"/>
            <ac:spMk id="31" creationId="{4F2FF167-7C7B-B9E6-3AFE-8A596E06FC6E}"/>
          </ac:spMkLst>
        </pc:spChg>
        <pc:spChg chg="mod">
          <ac:chgData name="Annemarija Apine (LV)" userId="546f5c59-3b8d-47fd-b739-a8fadc631053" providerId="ADAL" clId="{B84B842D-2737-4C1A-AAE6-50B7BA4D7C85}" dt="2024-07-08T10:05:05.272" v="520" actId="20577"/>
          <ac:spMkLst>
            <pc:docMk/>
            <pc:sldMk cId="1613844391" sldId="2147481992"/>
            <ac:spMk id="35" creationId="{811931EC-6857-1B96-90C3-EBA4143A997B}"/>
          </ac:spMkLst>
        </pc:spChg>
      </pc:sldChg>
      <pc:sldChg chg="addSp delSp modSp mod">
        <pc:chgData name="Annemarija Apine (LV)" userId="546f5c59-3b8d-47fd-b739-a8fadc631053" providerId="ADAL" clId="{B84B842D-2737-4C1A-AAE6-50B7BA4D7C85}" dt="2024-07-08T09:37:37.630" v="287"/>
        <pc:sldMkLst>
          <pc:docMk/>
          <pc:sldMk cId="3369852443" sldId="2147482007"/>
        </pc:sldMkLst>
        <pc:spChg chg="mod">
          <ac:chgData name="Annemarija Apine (LV)" userId="546f5c59-3b8d-47fd-b739-a8fadc631053" providerId="ADAL" clId="{B84B842D-2737-4C1A-AAE6-50B7BA4D7C85}" dt="2024-07-08T09:37:37.630" v="287"/>
          <ac:spMkLst>
            <pc:docMk/>
            <pc:sldMk cId="3369852443" sldId="2147482007"/>
            <ac:spMk id="5" creationId="{EA644FC6-5962-CA42-266F-8870EC4DCC9B}"/>
          </ac:spMkLst>
        </pc:spChg>
        <pc:spChg chg="mod">
          <ac:chgData name="Annemarija Apine (LV)" userId="546f5c59-3b8d-47fd-b739-a8fadc631053" providerId="ADAL" clId="{B84B842D-2737-4C1A-AAE6-50B7BA4D7C85}" dt="2024-07-08T09:37:37.630" v="287"/>
          <ac:spMkLst>
            <pc:docMk/>
            <pc:sldMk cId="3369852443" sldId="2147482007"/>
            <ac:spMk id="6" creationId="{4FAE8A9F-B6BE-AB27-B714-30CB557ABDCF}"/>
          </ac:spMkLst>
        </pc:spChg>
        <pc:spChg chg="mod">
          <ac:chgData name="Annemarija Apine (LV)" userId="546f5c59-3b8d-47fd-b739-a8fadc631053" providerId="ADAL" clId="{B84B842D-2737-4C1A-AAE6-50B7BA4D7C85}" dt="2024-07-08T09:37:37.630" v="287"/>
          <ac:spMkLst>
            <pc:docMk/>
            <pc:sldMk cId="3369852443" sldId="2147482007"/>
            <ac:spMk id="7" creationId="{AD6A4163-62AE-C898-71E6-E48AD668E653}"/>
          </ac:spMkLst>
        </pc:spChg>
        <pc:spChg chg="mod">
          <ac:chgData name="Annemarija Apine (LV)" userId="546f5c59-3b8d-47fd-b739-a8fadc631053" providerId="ADAL" clId="{B84B842D-2737-4C1A-AAE6-50B7BA4D7C85}" dt="2024-07-08T09:37:37.630" v="287"/>
          <ac:spMkLst>
            <pc:docMk/>
            <pc:sldMk cId="3369852443" sldId="2147482007"/>
            <ac:spMk id="8" creationId="{6195425A-5889-C383-5687-9034D565F0D7}"/>
          </ac:spMkLst>
        </pc:spChg>
        <pc:grpChg chg="add mod">
          <ac:chgData name="Annemarija Apine (LV)" userId="546f5c59-3b8d-47fd-b739-a8fadc631053" providerId="ADAL" clId="{B84B842D-2737-4C1A-AAE6-50B7BA4D7C85}" dt="2024-07-08T09:37:37.630" v="287"/>
          <ac:grpSpMkLst>
            <pc:docMk/>
            <pc:sldMk cId="3369852443" sldId="2147482007"/>
            <ac:grpSpMk id="3" creationId="{E7EE087B-A144-BEAB-5D3F-65809FD3933A}"/>
          </ac:grpSpMkLst>
        </pc:grpChg>
        <pc:grpChg chg="del">
          <ac:chgData name="Annemarija Apine (LV)" userId="546f5c59-3b8d-47fd-b739-a8fadc631053" providerId="ADAL" clId="{B84B842D-2737-4C1A-AAE6-50B7BA4D7C85}" dt="2024-07-08T09:37:37.388" v="286" actId="478"/>
          <ac:grpSpMkLst>
            <pc:docMk/>
            <pc:sldMk cId="3369852443" sldId="2147482007"/>
            <ac:grpSpMk id="23" creationId="{5F16E160-B5F9-DB7E-B655-1AF05426D38C}"/>
          </ac:grpSpMkLst>
        </pc:grpChg>
      </pc:sldChg>
      <pc:sldChg chg="addSp delSp modSp mod">
        <pc:chgData name="Annemarija Apine (LV)" userId="546f5c59-3b8d-47fd-b739-a8fadc631053" providerId="ADAL" clId="{B84B842D-2737-4C1A-AAE6-50B7BA4D7C85}" dt="2024-07-08T09:44:14.102" v="342" actId="20577"/>
        <pc:sldMkLst>
          <pc:docMk/>
          <pc:sldMk cId="1791248831" sldId="2147482012"/>
        </pc:sldMkLst>
        <pc:spChg chg="mod">
          <ac:chgData name="Annemarija Apine (LV)" userId="546f5c59-3b8d-47fd-b739-a8fadc631053" providerId="ADAL" clId="{B84B842D-2737-4C1A-AAE6-50B7BA4D7C85}" dt="2024-07-08T09:36:50.397" v="247"/>
          <ac:spMkLst>
            <pc:docMk/>
            <pc:sldMk cId="1791248831" sldId="2147482012"/>
            <ac:spMk id="4" creationId="{E577B63C-B4F9-33F3-F4C6-5F6043693D0A}"/>
          </ac:spMkLst>
        </pc:spChg>
        <pc:spChg chg="mod">
          <ac:chgData name="Annemarija Apine (LV)" userId="546f5c59-3b8d-47fd-b739-a8fadc631053" providerId="ADAL" clId="{B84B842D-2737-4C1A-AAE6-50B7BA4D7C85}" dt="2024-07-08T09:36:50.397" v="247"/>
          <ac:spMkLst>
            <pc:docMk/>
            <pc:sldMk cId="1791248831" sldId="2147482012"/>
            <ac:spMk id="5" creationId="{DCFCF3A1-432D-D43F-2498-D29DF8ADCD58}"/>
          </ac:spMkLst>
        </pc:spChg>
        <pc:spChg chg="mod">
          <ac:chgData name="Annemarija Apine (LV)" userId="546f5c59-3b8d-47fd-b739-a8fadc631053" providerId="ADAL" clId="{B84B842D-2737-4C1A-AAE6-50B7BA4D7C85}" dt="2024-07-08T09:36:50.397" v="247"/>
          <ac:spMkLst>
            <pc:docMk/>
            <pc:sldMk cId="1791248831" sldId="2147482012"/>
            <ac:spMk id="7" creationId="{E75A1746-9CBC-5A44-D7C7-ABFE1DB42295}"/>
          </ac:spMkLst>
        </pc:spChg>
        <pc:spChg chg="mod">
          <ac:chgData name="Annemarija Apine (LV)" userId="546f5c59-3b8d-47fd-b739-a8fadc631053" providerId="ADAL" clId="{B84B842D-2737-4C1A-AAE6-50B7BA4D7C85}" dt="2024-07-08T09:36:50.397" v="247"/>
          <ac:spMkLst>
            <pc:docMk/>
            <pc:sldMk cId="1791248831" sldId="2147482012"/>
            <ac:spMk id="13" creationId="{E2468D95-8149-8C34-C470-79E1DF166C99}"/>
          </ac:spMkLst>
        </pc:spChg>
        <pc:spChg chg="mod">
          <ac:chgData name="Annemarija Apine (LV)" userId="546f5c59-3b8d-47fd-b739-a8fadc631053" providerId="ADAL" clId="{B84B842D-2737-4C1A-AAE6-50B7BA4D7C85}" dt="2024-07-08T09:44:14.102" v="342" actId="20577"/>
          <ac:spMkLst>
            <pc:docMk/>
            <pc:sldMk cId="1791248831" sldId="2147482012"/>
            <ac:spMk id="75" creationId="{AB24C0B9-0E0F-E3B2-1237-5CBEE719A1F1}"/>
          </ac:spMkLst>
        </pc:spChg>
        <pc:grpChg chg="add mod">
          <ac:chgData name="Annemarija Apine (LV)" userId="546f5c59-3b8d-47fd-b739-a8fadc631053" providerId="ADAL" clId="{B84B842D-2737-4C1A-AAE6-50B7BA4D7C85}" dt="2024-07-08T09:36:50.397" v="247"/>
          <ac:grpSpMkLst>
            <pc:docMk/>
            <pc:sldMk cId="1791248831" sldId="2147482012"/>
            <ac:grpSpMk id="3" creationId="{14A0E909-E536-762D-3B58-6EF6CEE010B3}"/>
          </ac:grpSpMkLst>
        </pc:grpChg>
        <pc:grpChg chg="del">
          <ac:chgData name="Annemarija Apine (LV)" userId="546f5c59-3b8d-47fd-b739-a8fadc631053" providerId="ADAL" clId="{B84B842D-2737-4C1A-AAE6-50B7BA4D7C85}" dt="2024-07-08T09:36:50.187" v="246" actId="478"/>
          <ac:grpSpMkLst>
            <pc:docMk/>
            <pc:sldMk cId="1791248831" sldId="2147482012"/>
            <ac:grpSpMk id="8" creationId="{D8AA64DF-9619-9E30-3EF7-BF0C09287EC0}"/>
          </ac:grpSpMkLst>
        </pc:grpChg>
      </pc:sldChg>
      <pc:sldChg chg="addSp delSp modSp mod">
        <pc:chgData name="Annemarija Apine (LV)" userId="546f5c59-3b8d-47fd-b739-a8fadc631053" providerId="ADAL" clId="{B84B842D-2737-4C1A-AAE6-50B7BA4D7C85}" dt="2024-07-08T09:36:55.587" v="252"/>
        <pc:sldMkLst>
          <pc:docMk/>
          <pc:sldMk cId="544519598" sldId="2147482017"/>
        </pc:sldMkLst>
        <pc:spChg chg="mod">
          <ac:chgData name="Annemarija Apine (LV)" userId="546f5c59-3b8d-47fd-b739-a8fadc631053" providerId="ADAL" clId="{B84B842D-2737-4C1A-AAE6-50B7BA4D7C85}" dt="2024-07-08T09:36:53.419" v="250" actId="1076"/>
          <ac:spMkLst>
            <pc:docMk/>
            <pc:sldMk cId="544519598" sldId="2147482017"/>
            <ac:spMk id="2" creationId="{EC47296D-9568-ED7D-0457-80174E2BF2F8}"/>
          </ac:spMkLst>
        </pc:spChg>
        <pc:spChg chg="mod">
          <ac:chgData name="Annemarija Apine (LV)" userId="546f5c59-3b8d-47fd-b739-a8fadc631053" providerId="ADAL" clId="{B84B842D-2737-4C1A-AAE6-50B7BA4D7C85}" dt="2024-07-08T09:36:55.587" v="252"/>
          <ac:spMkLst>
            <pc:docMk/>
            <pc:sldMk cId="544519598" sldId="2147482017"/>
            <ac:spMk id="8" creationId="{E67E1A94-1DBC-20D5-CF20-BD0D0D0A5D0A}"/>
          </ac:spMkLst>
        </pc:spChg>
        <pc:spChg chg="mod">
          <ac:chgData name="Annemarija Apine (LV)" userId="546f5c59-3b8d-47fd-b739-a8fadc631053" providerId="ADAL" clId="{B84B842D-2737-4C1A-AAE6-50B7BA4D7C85}" dt="2024-07-08T09:36:55.587" v="252"/>
          <ac:spMkLst>
            <pc:docMk/>
            <pc:sldMk cId="544519598" sldId="2147482017"/>
            <ac:spMk id="33" creationId="{2BB58945-6A0D-6EE2-98F4-C6FC940E187E}"/>
          </ac:spMkLst>
        </pc:spChg>
        <pc:spChg chg="mod">
          <ac:chgData name="Annemarija Apine (LV)" userId="546f5c59-3b8d-47fd-b739-a8fadc631053" providerId="ADAL" clId="{B84B842D-2737-4C1A-AAE6-50B7BA4D7C85}" dt="2024-07-08T09:36:55.587" v="252"/>
          <ac:spMkLst>
            <pc:docMk/>
            <pc:sldMk cId="544519598" sldId="2147482017"/>
            <ac:spMk id="37" creationId="{A2D5DE67-A7AD-C3A7-2C73-147EE7E59A1D}"/>
          </ac:spMkLst>
        </pc:spChg>
        <pc:spChg chg="mod">
          <ac:chgData name="Annemarija Apine (LV)" userId="546f5c59-3b8d-47fd-b739-a8fadc631053" providerId="ADAL" clId="{B84B842D-2737-4C1A-AAE6-50B7BA4D7C85}" dt="2024-07-08T09:36:55.587" v="252"/>
          <ac:spMkLst>
            <pc:docMk/>
            <pc:sldMk cId="544519598" sldId="2147482017"/>
            <ac:spMk id="38" creationId="{B83D6990-6783-64C5-F3B2-D994903A71EC}"/>
          </ac:spMkLst>
        </pc:spChg>
        <pc:grpChg chg="del">
          <ac:chgData name="Annemarija Apine (LV)" userId="546f5c59-3b8d-47fd-b739-a8fadc631053" providerId="ADAL" clId="{B84B842D-2737-4C1A-AAE6-50B7BA4D7C85}" dt="2024-07-08T09:36:55.376" v="251" actId="478"/>
          <ac:grpSpMkLst>
            <pc:docMk/>
            <pc:sldMk cId="544519598" sldId="2147482017"/>
            <ac:grpSpMk id="3" creationId="{AC75C078-9268-44F2-82EF-5ACEECC8FA74}"/>
          </ac:grpSpMkLst>
        </pc:grpChg>
        <pc:grpChg chg="add mod">
          <ac:chgData name="Annemarija Apine (LV)" userId="546f5c59-3b8d-47fd-b739-a8fadc631053" providerId="ADAL" clId="{B84B842D-2737-4C1A-AAE6-50B7BA4D7C85}" dt="2024-07-08T09:36:55.587" v="252"/>
          <ac:grpSpMkLst>
            <pc:docMk/>
            <pc:sldMk cId="544519598" sldId="2147482017"/>
            <ac:grpSpMk id="5" creationId="{4C49FEC2-00CF-9C6C-DF35-8BAF1A0F5A3F}"/>
          </ac:grpSpMkLst>
        </pc:grpChg>
      </pc:sldChg>
      <pc:sldChg chg="addSp delSp modSp mod">
        <pc:chgData name="Annemarija Apine (LV)" userId="546f5c59-3b8d-47fd-b739-a8fadc631053" providerId="ADAL" clId="{B84B842D-2737-4C1A-AAE6-50B7BA4D7C85}" dt="2024-07-08T09:45:56.108" v="382" actId="20577"/>
        <pc:sldMkLst>
          <pc:docMk/>
          <pc:sldMk cId="1401595425" sldId="2147482018"/>
        </pc:sldMkLst>
        <pc:spChg chg="mod">
          <ac:chgData name="Annemarija Apine (LV)" userId="546f5c59-3b8d-47fd-b739-a8fadc631053" providerId="ADAL" clId="{B84B842D-2737-4C1A-AAE6-50B7BA4D7C85}" dt="2024-07-08T09:36:59.331" v="255"/>
          <ac:spMkLst>
            <pc:docMk/>
            <pc:sldMk cId="1401595425" sldId="2147482018"/>
            <ac:spMk id="4" creationId="{BF02D35A-10F3-7972-14FF-ECAC210BE002}"/>
          </ac:spMkLst>
        </pc:spChg>
        <pc:spChg chg="mod">
          <ac:chgData name="Annemarija Apine (LV)" userId="546f5c59-3b8d-47fd-b739-a8fadc631053" providerId="ADAL" clId="{B84B842D-2737-4C1A-AAE6-50B7BA4D7C85}" dt="2024-07-08T09:36:59.331" v="255"/>
          <ac:spMkLst>
            <pc:docMk/>
            <pc:sldMk cId="1401595425" sldId="2147482018"/>
            <ac:spMk id="8" creationId="{BD70680B-54FE-B6BB-5232-B4626D5C7378}"/>
          </ac:spMkLst>
        </pc:spChg>
        <pc:spChg chg="mod">
          <ac:chgData name="Annemarija Apine (LV)" userId="546f5c59-3b8d-47fd-b739-a8fadc631053" providerId="ADAL" clId="{B84B842D-2737-4C1A-AAE6-50B7BA4D7C85}" dt="2024-07-08T09:36:59.331" v="255"/>
          <ac:spMkLst>
            <pc:docMk/>
            <pc:sldMk cId="1401595425" sldId="2147482018"/>
            <ac:spMk id="10" creationId="{C6318C69-53B6-51DD-5D52-B37308DFE61E}"/>
          </ac:spMkLst>
        </pc:spChg>
        <pc:spChg chg="mod">
          <ac:chgData name="Annemarija Apine (LV)" userId="546f5c59-3b8d-47fd-b739-a8fadc631053" providerId="ADAL" clId="{B84B842D-2737-4C1A-AAE6-50B7BA4D7C85}" dt="2024-07-08T09:36:59.331" v="255"/>
          <ac:spMkLst>
            <pc:docMk/>
            <pc:sldMk cId="1401595425" sldId="2147482018"/>
            <ac:spMk id="11" creationId="{19DCC04E-41B7-CB70-43E9-4C93CB28C804}"/>
          </ac:spMkLst>
        </pc:spChg>
        <pc:spChg chg="mod">
          <ac:chgData name="Annemarija Apine (LV)" userId="546f5c59-3b8d-47fd-b739-a8fadc631053" providerId="ADAL" clId="{B84B842D-2737-4C1A-AAE6-50B7BA4D7C85}" dt="2024-07-08T09:45:44.915" v="375" actId="20577"/>
          <ac:spMkLst>
            <pc:docMk/>
            <pc:sldMk cId="1401595425" sldId="2147482018"/>
            <ac:spMk id="33" creationId="{A9EA678B-1C92-D1EC-5EF2-97D0A4907E68}"/>
          </ac:spMkLst>
        </pc:spChg>
        <pc:spChg chg="mod">
          <ac:chgData name="Annemarija Apine (LV)" userId="546f5c59-3b8d-47fd-b739-a8fadc631053" providerId="ADAL" clId="{B84B842D-2737-4C1A-AAE6-50B7BA4D7C85}" dt="2024-07-08T09:45:28.152" v="364" actId="20577"/>
          <ac:spMkLst>
            <pc:docMk/>
            <pc:sldMk cId="1401595425" sldId="2147482018"/>
            <ac:spMk id="68" creationId="{DC58C25F-8110-0C29-4A50-5DADA78B621C}"/>
          </ac:spMkLst>
        </pc:spChg>
        <pc:spChg chg="mod">
          <ac:chgData name="Annemarija Apine (LV)" userId="546f5c59-3b8d-47fd-b739-a8fadc631053" providerId="ADAL" clId="{B84B842D-2737-4C1A-AAE6-50B7BA4D7C85}" dt="2024-07-08T09:45:34.682" v="374" actId="20577"/>
          <ac:spMkLst>
            <pc:docMk/>
            <pc:sldMk cId="1401595425" sldId="2147482018"/>
            <ac:spMk id="75" creationId="{AB24C0B9-0E0F-E3B2-1237-5CBEE719A1F1}"/>
          </ac:spMkLst>
        </pc:spChg>
        <pc:spChg chg="mod">
          <ac:chgData name="Annemarija Apine (LV)" userId="546f5c59-3b8d-47fd-b739-a8fadc631053" providerId="ADAL" clId="{B84B842D-2737-4C1A-AAE6-50B7BA4D7C85}" dt="2024-07-08T09:45:56.108" v="382" actId="20577"/>
          <ac:spMkLst>
            <pc:docMk/>
            <pc:sldMk cId="1401595425" sldId="2147482018"/>
            <ac:spMk id="77" creationId="{7507519A-1DE4-B47D-BFBC-5EC74A788B23}"/>
          </ac:spMkLst>
        </pc:spChg>
        <pc:grpChg chg="add mod">
          <ac:chgData name="Annemarija Apine (LV)" userId="546f5c59-3b8d-47fd-b739-a8fadc631053" providerId="ADAL" clId="{B84B842D-2737-4C1A-AAE6-50B7BA4D7C85}" dt="2024-07-08T09:36:59.331" v="255"/>
          <ac:grpSpMkLst>
            <pc:docMk/>
            <pc:sldMk cId="1401595425" sldId="2147482018"/>
            <ac:grpSpMk id="3" creationId="{7BC7DBC7-037C-708E-4D4E-065EB3F0B6BE}"/>
          </ac:grpSpMkLst>
        </pc:grpChg>
        <pc:grpChg chg="del">
          <ac:chgData name="Annemarija Apine (LV)" userId="546f5c59-3b8d-47fd-b739-a8fadc631053" providerId="ADAL" clId="{B84B842D-2737-4C1A-AAE6-50B7BA4D7C85}" dt="2024-07-08T09:36:59.170" v="254" actId="478"/>
          <ac:grpSpMkLst>
            <pc:docMk/>
            <pc:sldMk cId="1401595425" sldId="2147482018"/>
            <ac:grpSpMk id="14" creationId="{7110C0CD-69A0-6CDA-BF51-EDD68F80364F}"/>
          </ac:grpSpMkLst>
        </pc:grpChg>
      </pc:sldChg>
      <pc:sldChg chg="addSp delSp modSp mod">
        <pc:chgData name="Annemarija Apine (LV)" userId="546f5c59-3b8d-47fd-b739-a8fadc631053" providerId="ADAL" clId="{B84B842D-2737-4C1A-AAE6-50B7BA4D7C85}" dt="2024-07-08T09:51:11.439" v="401" actId="20577"/>
        <pc:sldMkLst>
          <pc:docMk/>
          <pc:sldMk cId="2403530007" sldId="2147482019"/>
        </pc:sldMkLst>
        <pc:spChg chg="mod">
          <ac:chgData name="Annemarija Apine (LV)" userId="546f5c59-3b8d-47fd-b739-a8fadc631053" providerId="ADAL" clId="{B84B842D-2737-4C1A-AAE6-50B7BA4D7C85}" dt="2024-07-08T09:37:02.807" v="258"/>
          <ac:spMkLst>
            <pc:docMk/>
            <pc:sldMk cId="2403530007" sldId="2147482019"/>
            <ac:spMk id="6" creationId="{096E91D4-AAEB-BD5D-6433-E6C4E294326F}"/>
          </ac:spMkLst>
        </pc:spChg>
        <pc:spChg chg="mod">
          <ac:chgData name="Annemarija Apine (LV)" userId="546f5c59-3b8d-47fd-b739-a8fadc631053" providerId="ADAL" clId="{B84B842D-2737-4C1A-AAE6-50B7BA4D7C85}" dt="2024-07-08T09:37:02.807" v="258"/>
          <ac:spMkLst>
            <pc:docMk/>
            <pc:sldMk cId="2403530007" sldId="2147482019"/>
            <ac:spMk id="8" creationId="{A025DECA-5DC1-B706-0613-B1D7B39F8441}"/>
          </ac:spMkLst>
        </pc:spChg>
        <pc:spChg chg="mod">
          <ac:chgData name="Annemarija Apine (LV)" userId="546f5c59-3b8d-47fd-b739-a8fadc631053" providerId="ADAL" clId="{B84B842D-2737-4C1A-AAE6-50B7BA4D7C85}" dt="2024-07-08T09:37:02.807" v="258"/>
          <ac:spMkLst>
            <pc:docMk/>
            <pc:sldMk cId="2403530007" sldId="2147482019"/>
            <ac:spMk id="10" creationId="{D9A36C8F-E216-95D9-07E7-D7D83F8256C6}"/>
          </ac:spMkLst>
        </pc:spChg>
        <pc:spChg chg="mod">
          <ac:chgData name="Annemarija Apine (LV)" userId="546f5c59-3b8d-47fd-b739-a8fadc631053" providerId="ADAL" clId="{B84B842D-2737-4C1A-AAE6-50B7BA4D7C85}" dt="2024-07-08T09:46:45.584" v="400" actId="20577"/>
          <ac:spMkLst>
            <pc:docMk/>
            <pc:sldMk cId="2403530007" sldId="2147482019"/>
            <ac:spMk id="18" creationId="{257A3C35-39C9-A4E6-1837-31F170B2C97A}"/>
          </ac:spMkLst>
        </pc:spChg>
        <pc:spChg chg="mod">
          <ac:chgData name="Annemarija Apine (LV)" userId="546f5c59-3b8d-47fd-b739-a8fadc631053" providerId="ADAL" clId="{B84B842D-2737-4C1A-AAE6-50B7BA4D7C85}" dt="2024-07-08T09:51:11.439" v="401" actId="20577"/>
          <ac:spMkLst>
            <pc:docMk/>
            <pc:sldMk cId="2403530007" sldId="2147482019"/>
            <ac:spMk id="27" creationId="{776849C3-7FBF-04FF-D16B-8FA65D926E2D}"/>
          </ac:spMkLst>
        </pc:spChg>
        <pc:spChg chg="mod">
          <ac:chgData name="Annemarija Apine (LV)" userId="546f5c59-3b8d-47fd-b739-a8fadc631053" providerId="ADAL" clId="{B84B842D-2737-4C1A-AAE6-50B7BA4D7C85}" dt="2024-07-08T09:37:02.807" v="258"/>
          <ac:spMkLst>
            <pc:docMk/>
            <pc:sldMk cId="2403530007" sldId="2147482019"/>
            <ac:spMk id="28" creationId="{F3117E43-6D8D-668C-9673-B6470619C668}"/>
          </ac:spMkLst>
        </pc:spChg>
        <pc:grpChg chg="add mod">
          <ac:chgData name="Annemarija Apine (LV)" userId="546f5c59-3b8d-47fd-b739-a8fadc631053" providerId="ADAL" clId="{B84B842D-2737-4C1A-AAE6-50B7BA4D7C85}" dt="2024-07-08T09:37:02.807" v="258"/>
          <ac:grpSpMkLst>
            <pc:docMk/>
            <pc:sldMk cId="2403530007" sldId="2147482019"/>
            <ac:grpSpMk id="3" creationId="{446F6A7E-AA1D-9658-5823-5CD012725542}"/>
          </ac:grpSpMkLst>
        </pc:grpChg>
        <pc:grpChg chg="del">
          <ac:chgData name="Annemarija Apine (LV)" userId="546f5c59-3b8d-47fd-b739-a8fadc631053" providerId="ADAL" clId="{B84B842D-2737-4C1A-AAE6-50B7BA4D7C85}" dt="2024-07-08T09:37:02.602" v="257" actId="478"/>
          <ac:grpSpMkLst>
            <pc:docMk/>
            <pc:sldMk cId="2403530007" sldId="2147482019"/>
            <ac:grpSpMk id="7" creationId="{B88018E5-10E9-6F3C-CDA4-6F3598B8C6B1}"/>
          </ac:grpSpMkLst>
        </pc:grpChg>
      </pc:sldChg>
      <pc:sldChg chg="addSp delSp modSp mod">
        <pc:chgData name="Annemarija Apine (LV)" userId="546f5c59-3b8d-47fd-b739-a8fadc631053" providerId="ADAL" clId="{B84B842D-2737-4C1A-AAE6-50B7BA4D7C85}" dt="2024-07-08T09:37:40.502" v="290"/>
        <pc:sldMkLst>
          <pc:docMk/>
          <pc:sldMk cId="2130056102" sldId="2147482020"/>
        </pc:sldMkLst>
        <pc:spChg chg="mod">
          <ac:chgData name="Annemarija Apine (LV)" userId="546f5c59-3b8d-47fd-b739-a8fadc631053" providerId="ADAL" clId="{B84B842D-2737-4C1A-AAE6-50B7BA4D7C85}" dt="2024-07-08T09:37:40.502" v="290"/>
          <ac:spMkLst>
            <pc:docMk/>
            <pc:sldMk cId="2130056102" sldId="2147482020"/>
            <ac:spMk id="35" creationId="{A9491CBB-3A5A-E509-F594-37C9C5787E5A}"/>
          </ac:spMkLst>
        </pc:spChg>
        <pc:spChg chg="mod">
          <ac:chgData name="Annemarija Apine (LV)" userId="546f5c59-3b8d-47fd-b739-a8fadc631053" providerId="ADAL" clId="{B84B842D-2737-4C1A-AAE6-50B7BA4D7C85}" dt="2024-07-08T09:37:40.502" v="290"/>
          <ac:spMkLst>
            <pc:docMk/>
            <pc:sldMk cId="2130056102" sldId="2147482020"/>
            <ac:spMk id="36" creationId="{8C610A09-C32D-56CF-E86D-3D23F2CCA24B}"/>
          </ac:spMkLst>
        </pc:spChg>
        <pc:spChg chg="mod">
          <ac:chgData name="Annemarija Apine (LV)" userId="546f5c59-3b8d-47fd-b739-a8fadc631053" providerId="ADAL" clId="{B84B842D-2737-4C1A-AAE6-50B7BA4D7C85}" dt="2024-07-08T09:37:40.502" v="290"/>
          <ac:spMkLst>
            <pc:docMk/>
            <pc:sldMk cId="2130056102" sldId="2147482020"/>
            <ac:spMk id="37" creationId="{83DF2A76-403C-1848-DF8E-59182840BBCC}"/>
          </ac:spMkLst>
        </pc:spChg>
        <pc:spChg chg="mod">
          <ac:chgData name="Annemarija Apine (LV)" userId="546f5c59-3b8d-47fd-b739-a8fadc631053" providerId="ADAL" clId="{B84B842D-2737-4C1A-AAE6-50B7BA4D7C85}" dt="2024-07-08T09:37:40.502" v="290"/>
          <ac:spMkLst>
            <pc:docMk/>
            <pc:sldMk cId="2130056102" sldId="2147482020"/>
            <ac:spMk id="39" creationId="{78D32F6D-8C07-1D23-2A63-D7025838861F}"/>
          </ac:spMkLst>
        </pc:spChg>
        <pc:grpChg chg="del">
          <ac:chgData name="Annemarija Apine (LV)" userId="546f5c59-3b8d-47fd-b739-a8fadc631053" providerId="ADAL" clId="{B84B842D-2737-4C1A-AAE6-50B7BA4D7C85}" dt="2024-07-08T09:37:40.282" v="289" actId="478"/>
          <ac:grpSpMkLst>
            <pc:docMk/>
            <pc:sldMk cId="2130056102" sldId="2147482020"/>
            <ac:grpSpMk id="7" creationId="{FF93E6CC-3127-EE4B-EF45-0C9CDE7DA6FE}"/>
          </ac:grpSpMkLst>
        </pc:grpChg>
        <pc:grpChg chg="add mod">
          <ac:chgData name="Annemarija Apine (LV)" userId="546f5c59-3b8d-47fd-b739-a8fadc631053" providerId="ADAL" clId="{B84B842D-2737-4C1A-AAE6-50B7BA4D7C85}" dt="2024-07-08T09:37:40.502" v="290"/>
          <ac:grpSpMkLst>
            <pc:docMk/>
            <pc:sldMk cId="2130056102" sldId="2147482020"/>
            <ac:grpSpMk id="23" creationId="{0FC914B7-BC5A-60FD-5E21-E6319900D43B}"/>
          </ac:grpSpMkLst>
        </pc:grpChg>
      </pc:sldChg>
      <pc:sldChg chg="addSp delSp modSp mod">
        <pc:chgData name="Annemarija Apine (LV)" userId="546f5c59-3b8d-47fd-b739-a8fadc631053" providerId="ADAL" clId="{B84B842D-2737-4C1A-AAE6-50B7BA4D7C85}" dt="2024-07-08T10:02:47.737" v="496" actId="20577"/>
        <pc:sldMkLst>
          <pc:docMk/>
          <pc:sldMk cId="3870182568" sldId="2147482023"/>
        </pc:sldMkLst>
        <pc:spChg chg="mod">
          <ac:chgData name="Annemarija Apine (LV)" userId="546f5c59-3b8d-47fd-b739-a8fadc631053" providerId="ADAL" clId="{B84B842D-2737-4C1A-AAE6-50B7BA4D7C85}" dt="2024-07-08T09:37:43.191" v="293"/>
          <ac:spMkLst>
            <pc:docMk/>
            <pc:sldMk cId="3870182568" sldId="2147482023"/>
            <ac:spMk id="12" creationId="{BA58F25C-EF33-F54D-C7F2-147D5743B720}"/>
          </ac:spMkLst>
        </pc:spChg>
        <pc:spChg chg="mod">
          <ac:chgData name="Annemarija Apine (LV)" userId="546f5c59-3b8d-47fd-b739-a8fadc631053" providerId="ADAL" clId="{B84B842D-2737-4C1A-AAE6-50B7BA4D7C85}" dt="2024-07-08T09:37:43.191" v="293"/>
          <ac:spMkLst>
            <pc:docMk/>
            <pc:sldMk cId="3870182568" sldId="2147482023"/>
            <ac:spMk id="13" creationId="{58525180-F59E-B1DD-6A7E-2887AEC7E6BB}"/>
          </ac:spMkLst>
        </pc:spChg>
        <pc:spChg chg="mod">
          <ac:chgData name="Annemarija Apine (LV)" userId="546f5c59-3b8d-47fd-b739-a8fadc631053" providerId="ADAL" clId="{B84B842D-2737-4C1A-AAE6-50B7BA4D7C85}" dt="2024-07-08T09:37:43.191" v="293"/>
          <ac:spMkLst>
            <pc:docMk/>
            <pc:sldMk cId="3870182568" sldId="2147482023"/>
            <ac:spMk id="14" creationId="{90596621-EC5F-5124-2447-D643EB8A999E}"/>
          </ac:spMkLst>
        </pc:spChg>
        <pc:spChg chg="mod">
          <ac:chgData name="Annemarija Apine (LV)" userId="546f5c59-3b8d-47fd-b739-a8fadc631053" providerId="ADAL" clId="{B84B842D-2737-4C1A-AAE6-50B7BA4D7C85}" dt="2024-07-08T09:37:43.191" v="293"/>
          <ac:spMkLst>
            <pc:docMk/>
            <pc:sldMk cId="3870182568" sldId="2147482023"/>
            <ac:spMk id="16" creationId="{4A8291BC-75CD-60F5-A593-A845DCC8F541}"/>
          </ac:spMkLst>
        </pc:spChg>
        <pc:spChg chg="mod">
          <ac:chgData name="Annemarija Apine (LV)" userId="546f5c59-3b8d-47fd-b739-a8fadc631053" providerId="ADAL" clId="{B84B842D-2737-4C1A-AAE6-50B7BA4D7C85}" dt="2024-07-08T10:02:34.781" v="489" actId="20577"/>
          <ac:spMkLst>
            <pc:docMk/>
            <pc:sldMk cId="3870182568" sldId="2147482023"/>
            <ac:spMk id="65" creationId="{6C9963BA-CB30-1A9A-495C-AC7D92B42F6A}"/>
          </ac:spMkLst>
        </pc:spChg>
        <pc:spChg chg="mod">
          <ac:chgData name="Annemarija Apine (LV)" userId="546f5c59-3b8d-47fd-b739-a8fadc631053" providerId="ADAL" clId="{B84B842D-2737-4C1A-AAE6-50B7BA4D7C85}" dt="2024-07-08T10:02:47.737" v="496" actId="20577"/>
          <ac:spMkLst>
            <pc:docMk/>
            <pc:sldMk cId="3870182568" sldId="2147482023"/>
            <ac:spMk id="66" creationId="{F013B6EF-6664-55FA-8A95-9B25B931D676}"/>
          </ac:spMkLst>
        </pc:spChg>
        <pc:grpChg chg="del">
          <ac:chgData name="Annemarija Apine (LV)" userId="546f5c59-3b8d-47fd-b739-a8fadc631053" providerId="ADAL" clId="{B84B842D-2737-4C1A-AAE6-50B7BA4D7C85}" dt="2024-07-08T09:37:42.887" v="292" actId="478"/>
          <ac:grpSpMkLst>
            <pc:docMk/>
            <pc:sldMk cId="3870182568" sldId="2147482023"/>
            <ac:grpSpMk id="3" creationId="{FF589404-C524-8B53-D19D-71F7CE145F34}"/>
          </ac:grpSpMkLst>
        </pc:grpChg>
        <pc:grpChg chg="add mod">
          <ac:chgData name="Annemarija Apine (LV)" userId="546f5c59-3b8d-47fd-b739-a8fadc631053" providerId="ADAL" clId="{B84B842D-2737-4C1A-AAE6-50B7BA4D7C85}" dt="2024-07-08T09:37:43.191" v="293"/>
          <ac:grpSpMkLst>
            <pc:docMk/>
            <pc:sldMk cId="3870182568" sldId="2147482023"/>
            <ac:grpSpMk id="10" creationId="{B8B41375-691A-D606-20FB-0913C0004FD7}"/>
          </ac:grpSpMkLst>
        </pc:grpChg>
      </pc:sldChg>
      <pc:sldChg chg="addSp delSp modSp mod">
        <pc:chgData name="Annemarija Apine (LV)" userId="546f5c59-3b8d-47fd-b739-a8fadc631053" providerId="ADAL" clId="{B84B842D-2737-4C1A-AAE6-50B7BA4D7C85}" dt="2024-07-08T09:37:45.614" v="296"/>
        <pc:sldMkLst>
          <pc:docMk/>
          <pc:sldMk cId="3739598553" sldId="2147482024"/>
        </pc:sldMkLst>
        <pc:spChg chg="mod">
          <ac:chgData name="Annemarija Apine (LV)" userId="546f5c59-3b8d-47fd-b739-a8fadc631053" providerId="ADAL" clId="{B84B842D-2737-4C1A-AAE6-50B7BA4D7C85}" dt="2024-07-08T09:37:45.614" v="296"/>
          <ac:spMkLst>
            <pc:docMk/>
            <pc:sldMk cId="3739598553" sldId="2147482024"/>
            <ac:spMk id="18" creationId="{C34C54D4-3F16-CF7B-30A0-814B995CCA9E}"/>
          </ac:spMkLst>
        </pc:spChg>
        <pc:spChg chg="mod">
          <ac:chgData name="Annemarija Apine (LV)" userId="546f5c59-3b8d-47fd-b739-a8fadc631053" providerId="ADAL" clId="{B84B842D-2737-4C1A-AAE6-50B7BA4D7C85}" dt="2024-07-08T09:37:45.614" v="296"/>
          <ac:spMkLst>
            <pc:docMk/>
            <pc:sldMk cId="3739598553" sldId="2147482024"/>
            <ac:spMk id="19" creationId="{DC7C70E2-3F47-2663-5AC2-ED4B12C90508}"/>
          </ac:spMkLst>
        </pc:spChg>
        <pc:spChg chg="mod">
          <ac:chgData name="Annemarija Apine (LV)" userId="546f5c59-3b8d-47fd-b739-a8fadc631053" providerId="ADAL" clId="{B84B842D-2737-4C1A-AAE6-50B7BA4D7C85}" dt="2024-07-08T09:37:45.614" v="296"/>
          <ac:spMkLst>
            <pc:docMk/>
            <pc:sldMk cId="3739598553" sldId="2147482024"/>
            <ac:spMk id="20" creationId="{73189489-DB78-B026-14BC-6C1C14E47689}"/>
          </ac:spMkLst>
        </pc:spChg>
        <pc:spChg chg="mod">
          <ac:chgData name="Annemarija Apine (LV)" userId="546f5c59-3b8d-47fd-b739-a8fadc631053" providerId="ADAL" clId="{B84B842D-2737-4C1A-AAE6-50B7BA4D7C85}" dt="2024-07-08T09:37:45.614" v="296"/>
          <ac:spMkLst>
            <pc:docMk/>
            <pc:sldMk cId="3739598553" sldId="2147482024"/>
            <ac:spMk id="21" creationId="{95AD808B-4BD9-C4C0-E3F1-906CB0F8F596}"/>
          </ac:spMkLst>
        </pc:spChg>
        <pc:grpChg chg="add mod">
          <ac:chgData name="Annemarija Apine (LV)" userId="546f5c59-3b8d-47fd-b739-a8fadc631053" providerId="ADAL" clId="{B84B842D-2737-4C1A-AAE6-50B7BA4D7C85}" dt="2024-07-08T09:37:45.614" v="296"/>
          <ac:grpSpMkLst>
            <pc:docMk/>
            <pc:sldMk cId="3739598553" sldId="2147482024"/>
            <ac:grpSpMk id="8" creationId="{69F9D196-24D5-92B4-5F3F-2986543DC6D1}"/>
          </ac:grpSpMkLst>
        </pc:grpChg>
        <pc:grpChg chg="del">
          <ac:chgData name="Annemarija Apine (LV)" userId="546f5c59-3b8d-47fd-b739-a8fadc631053" providerId="ADAL" clId="{B84B842D-2737-4C1A-AAE6-50B7BA4D7C85}" dt="2024-07-08T09:37:45.318" v="295" actId="478"/>
          <ac:grpSpMkLst>
            <pc:docMk/>
            <pc:sldMk cId="3739598553" sldId="2147482024"/>
            <ac:grpSpMk id="11" creationId="{C9A8E99C-EF1B-E3E4-C22B-CC7EE53AC44C}"/>
          </ac:grpSpMkLst>
        </pc:grpChg>
      </pc:sldChg>
      <pc:sldChg chg="addSp delSp modSp mod">
        <pc:chgData name="Annemarija Apine (LV)" userId="546f5c59-3b8d-47fd-b739-a8fadc631053" providerId="ADAL" clId="{B84B842D-2737-4C1A-AAE6-50B7BA4D7C85}" dt="2024-07-08T09:37:48.192" v="299"/>
        <pc:sldMkLst>
          <pc:docMk/>
          <pc:sldMk cId="1483846782" sldId="2147482034"/>
        </pc:sldMkLst>
        <pc:spChg chg="mod">
          <ac:chgData name="Annemarija Apine (LV)" userId="546f5c59-3b8d-47fd-b739-a8fadc631053" providerId="ADAL" clId="{B84B842D-2737-4C1A-AAE6-50B7BA4D7C85}" dt="2024-07-08T09:37:48.192" v="299"/>
          <ac:spMkLst>
            <pc:docMk/>
            <pc:sldMk cId="1483846782" sldId="2147482034"/>
            <ac:spMk id="14" creationId="{480104E4-A8C0-8F8A-D506-CE6F1972EA4B}"/>
          </ac:spMkLst>
        </pc:spChg>
        <pc:spChg chg="mod">
          <ac:chgData name="Annemarija Apine (LV)" userId="546f5c59-3b8d-47fd-b739-a8fadc631053" providerId="ADAL" clId="{B84B842D-2737-4C1A-AAE6-50B7BA4D7C85}" dt="2024-07-08T09:37:48.192" v="299"/>
          <ac:spMkLst>
            <pc:docMk/>
            <pc:sldMk cId="1483846782" sldId="2147482034"/>
            <ac:spMk id="15" creationId="{3235F84E-C536-E771-3F99-53AC918BCA42}"/>
          </ac:spMkLst>
        </pc:spChg>
        <pc:spChg chg="mod">
          <ac:chgData name="Annemarija Apine (LV)" userId="546f5c59-3b8d-47fd-b739-a8fadc631053" providerId="ADAL" clId="{B84B842D-2737-4C1A-AAE6-50B7BA4D7C85}" dt="2024-07-08T09:37:48.192" v="299"/>
          <ac:spMkLst>
            <pc:docMk/>
            <pc:sldMk cId="1483846782" sldId="2147482034"/>
            <ac:spMk id="17" creationId="{D08ADAED-AD45-4752-B370-F708EB8CC2F7}"/>
          </ac:spMkLst>
        </pc:spChg>
        <pc:spChg chg="mod">
          <ac:chgData name="Annemarija Apine (LV)" userId="546f5c59-3b8d-47fd-b739-a8fadc631053" providerId="ADAL" clId="{B84B842D-2737-4C1A-AAE6-50B7BA4D7C85}" dt="2024-07-08T09:37:48.192" v="299"/>
          <ac:spMkLst>
            <pc:docMk/>
            <pc:sldMk cId="1483846782" sldId="2147482034"/>
            <ac:spMk id="18" creationId="{21CF3848-474B-C510-D4E8-FB6DF41C8C9B}"/>
          </ac:spMkLst>
        </pc:spChg>
        <pc:grpChg chg="del">
          <ac:chgData name="Annemarija Apine (LV)" userId="546f5c59-3b8d-47fd-b739-a8fadc631053" providerId="ADAL" clId="{B84B842D-2737-4C1A-AAE6-50B7BA4D7C85}" dt="2024-07-08T09:37:47.987" v="298" actId="478"/>
          <ac:grpSpMkLst>
            <pc:docMk/>
            <pc:sldMk cId="1483846782" sldId="2147482034"/>
            <ac:grpSpMk id="3" creationId="{85BF6AB1-4D19-BE85-AC20-D089B390677F}"/>
          </ac:grpSpMkLst>
        </pc:grpChg>
        <pc:grpChg chg="add mod">
          <ac:chgData name="Annemarija Apine (LV)" userId="546f5c59-3b8d-47fd-b739-a8fadc631053" providerId="ADAL" clId="{B84B842D-2737-4C1A-AAE6-50B7BA4D7C85}" dt="2024-07-08T09:37:48.192" v="299"/>
          <ac:grpSpMkLst>
            <pc:docMk/>
            <pc:sldMk cId="1483846782" sldId="2147482034"/>
            <ac:grpSpMk id="8" creationId="{75F5317B-2907-F645-8A54-265859CE35F7}"/>
          </ac:grpSpMkLst>
        </pc:grpChg>
      </pc:sldChg>
      <pc:sldChg chg="addSp delSp modSp mod">
        <pc:chgData name="Annemarija Apine (LV)" userId="546f5c59-3b8d-47fd-b739-a8fadc631053" providerId="ADAL" clId="{B84B842D-2737-4C1A-AAE6-50B7BA4D7C85}" dt="2024-07-08T10:04:34.192" v="500" actId="20577"/>
        <pc:sldMkLst>
          <pc:docMk/>
          <pc:sldMk cId="342633353" sldId="2147482035"/>
        </pc:sldMkLst>
        <pc:spChg chg="mod">
          <ac:chgData name="Annemarija Apine (LV)" userId="546f5c59-3b8d-47fd-b739-a8fadc631053" providerId="ADAL" clId="{B84B842D-2737-4C1A-AAE6-50B7BA4D7C85}" dt="2024-07-08T09:37:52.959" v="302"/>
          <ac:spMkLst>
            <pc:docMk/>
            <pc:sldMk cId="342633353" sldId="2147482035"/>
            <ac:spMk id="35" creationId="{35A572F3-4848-C7EB-D5A6-10BE4DD7FB96}"/>
          </ac:spMkLst>
        </pc:spChg>
        <pc:spChg chg="mod">
          <ac:chgData name="Annemarija Apine (LV)" userId="546f5c59-3b8d-47fd-b739-a8fadc631053" providerId="ADAL" clId="{B84B842D-2737-4C1A-AAE6-50B7BA4D7C85}" dt="2024-07-08T10:04:34.192" v="500" actId="20577"/>
          <ac:spMkLst>
            <pc:docMk/>
            <pc:sldMk cId="342633353" sldId="2147482035"/>
            <ac:spMk id="44" creationId="{6E5DB64D-76D7-9485-6120-7F9ECA5B43C4}"/>
          </ac:spMkLst>
        </pc:spChg>
        <pc:spChg chg="mod">
          <ac:chgData name="Annemarija Apine (LV)" userId="546f5c59-3b8d-47fd-b739-a8fadc631053" providerId="ADAL" clId="{B84B842D-2737-4C1A-AAE6-50B7BA4D7C85}" dt="2024-07-08T09:37:52.959" v="302"/>
          <ac:spMkLst>
            <pc:docMk/>
            <pc:sldMk cId="342633353" sldId="2147482035"/>
            <ac:spMk id="53" creationId="{7A9CCA1A-9DAD-9F24-AC6C-44D07DC1D0EA}"/>
          </ac:spMkLst>
        </pc:spChg>
        <pc:spChg chg="mod">
          <ac:chgData name="Annemarija Apine (LV)" userId="546f5c59-3b8d-47fd-b739-a8fadc631053" providerId="ADAL" clId="{B84B842D-2737-4C1A-AAE6-50B7BA4D7C85}" dt="2024-07-08T09:37:52.959" v="302"/>
          <ac:spMkLst>
            <pc:docMk/>
            <pc:sldMk cId="342633353" sldId="2147482035"/>
            <ac:spMk id="57" creationId="{24B82DEB-E184-8373-46AB-C505B6049C82}"/>
          </ac:spMkLst>
        </pc:spChg>
        <pc:spChg chg="mod">
          <ac:chgData name="Annemarija Apine (LV)" userId="546f5c59-3b8d-47fd-b739-a8fadc631053" providerId="ADAL" clId="{B84B842D-2737-4C1A-AAE6-50B7BA4D7C85}" dt="2024-07-08T09:37:52.959" v="302"/>
          <ac:spMkLst>
            <pc:docMk/>
            <pc:sldMk cId="342633353" sldId="2147482035"/>
            <ac:spMk id="58" creationId="{1FC3B916-32D7-84FD-9CCB-194BE41572D3}"/>
          </ac:spMkLst>
        </pc:spChg>
        <pc:grpChg chg="del">
          <ac:chgData name="Annemarija Apine (LV)" userId="546f5c59-3b8d-47fd-b739-a8fadc631053" providerId="ADAL" clId="{B84B842D-2737-4C1A-AAE6-50B7BA4D7C85}" dt="2024-07-08T09:37:52.733" v="301" actId="478"/>
          <ac:grpSpMkLst>
            <pc:docMk/>
            <pc:sldMk cId="342633353" sldId="2147482035"/>
            <ac:grpSpMk id="7" creationId="{5C06E173-694E-7B3F-45EE-C6466226B803}"/>
          </ac:grpSpMkLst>
        </pc:grpChg>
        <pc:grpChg chg="add mod">
          <ac:chgData name="Annemarija Apine (LV)" userId="546f5c59-3b8d-47fd-b739-a8fadc631053" providerId="ADAL" clId="{B84B842D-2737-4C1A-AAE6-50B7BA4D7C85}" dt="2024-07-08T09:37:52.959" v="302"/>
          <ac:grpSpMkLst>
            <pc:docMk/>
            <pc:sldMk cId="342633353" sldId="2147482035"/>
            <ac:grpSpMk id="23" creationId="{5AA1FFED-D4D2-13AA-BCF0-003F04A3C2AE}"/>
          </ac:grpSpMkLst>
        </pc:grpChg>
      </pc:sldChg>
      <pc:sldChg chg="modSp mod">
        <pc:chgData name="Annemarija Apine (LV)" userId="546f5c59-3b8d-47fd-b739-a8fadc631053" providerId="ADAL" clId="{B84B842D-2737-4C1A-AAE6-50B7BA4D7C85}" dt="2024-07-08T09:59:32.370" v="452" actId="20577"/>
        <pc:sldMkLst>
          <pc:docMk/>
          <pc:sldMk cId="397739886" sldId="2147482037"/>
        </pc:sldMkLst>
        <pc:spChg chg="mod">
          <ac:chgData name="Annemarija Apine (LV)" userId="546f5c59-3b8d-47fd-b739-a8fadc631053" providerId="ADAL" clId="{B84B842D-2737-4C1A-AAE6-50B7BA4D7C85}" dt="2024-07-08T09:37:26.473" v="279"/>
          <ac:spMkLst>
            <pc:docMk/>
            <pc:sldMk cId="397739886" sldId="2147482037"/>
            <ac:spMk id="5" creationId="{CCBABEB7-6940-84C0-1E8E-6B582ECF3BE7}"/>
          </ac:spMkLst>
        </pc:spChg>
        <pc:spChg chg="mod">
          <ac:chgData name="Annemarija Apine (LV)" userId="546f5c59-3b8d-47fd-b739-a8fadc631053" providerId="ADAL" clId="{B84B842D-2737-4C1A-AAE6-50B7BA4D7C85}" dt="2024-07-08T09:59:11.261" v="444" actId="947"/>
          <ac:spMkLst>
            <pc:docMk/>
            <pc:sldMk cId="397739886" sldId="2147482037"/>
            <ac:spMk id="12" creationId="{879A926F-6658-DAA7-02B9-E966021CE708}"/>
          </ac:spMkLst>
        </pc:spChg>
        <pc:spChg chg="mod">
          <ac:chgData name="Annemarija Apine (LV)" userId="546f5c59-3b8d-47fd-b739-a8fadc631053" providerId="ADAL" clId="{B84B842D-2737-4C1A-AAE6-50B7BA4D7C85}" dt="2024-07-08T09:59:32.370" v="452" actId="20577"/>
          <ac:spMkLst>
            <pc:docMk/>
            <pc:sldMk cId="397739886" sldId="2147482037"/>
            <ac:spMk id="60" creationId="{69AC082A-899D-C3B0-421D-F82747759664}"/>
          </ac:spMkLst>
        </pc:spChg>
      </pc:sldChg>
      <pc:sldChg chg="addSp delSp modSp mod">
        <pc:chgData name="Annemarija Apine (LV)" userId="546f5c59-3b8d-47fd-b739-a8fadc631053" providerId="ADAL" clId="{B84B842D-2737-4C1A-AAE6-50B7BA4D7C85}" dt="2024-07-08T09:37:34.206" v="284"/>
        <pc:sldMkLst>
          <pc:docMk/>
          <pc:sldMk cId="1484393183" sldId="2147482038"/>
        </pc:sldMkLst>
        <pc:spChg chg="mod">
          <ac:chgData name="Annemarija Apine (LV)" userId="546f5c59-3b8d-47fd-b739-a8fadc631053" providerId="ADAL" clId="{B84B842D-2737-4C1A-AAE6-50B7BA4D7C85}" dt="2024-07-08T09:37:34.206" v="284"/>
          <ac:spMkLst>
            <pc:docMk/>
            <pc:sldMk cId="1484393183" sldId="2147482038"/>
            <ac:spMk id="15" creationId="{9B2D445F-E57F-45B8-E156-3C79D442AA00}"/>
          </ac:spMkLst>
        </pc:spChg>
        <pc:spChg chg="mod">
          <ac:chgData name="Annemarija Apine (LV)" userId="546f5c59-3b8d-47fd-b739-a8fadc631053" providerId="ADAL" clId="{B84B842D-2737-4C1A-AAE6-50B7BA4D7C85}" dt="2024-07-08T09:37:34.206" v="284"/>
          <ac:spMkLst>
            <pc:docMk/>
            <pc:sldMk cId="1484393183" sldId="2147482038"/>
            <ac:spMk id="18" creationId="{C59808E5-8373-811A-F582-270C9A4EE3A9}"/>
          </ac:spMkLst>
        </pc:spChg>
        <pc:spChg chg="mod">
          <ac:chgData name="Annemarija Apine (LV)" userId="546f5c59-3b8d-47fd-b739-a8fadc631053" providerId="ADAL" clId="{B84B842D-2737-4C1A-AAE6-50B7BA4D7C85}" dt="2024-07-08T09:37:34.206" v="284"/>
          <ac:spMkLst>
            <pc:docMk/>
            <pc:sldMk cId="1484393183" sldId="2147482038"/>
            <ac:spMk id="19" creationId="{21C1C6EF-E73D-A796-08E3-45F679DE7BE3}"/>
          </ac:spMkLst>
        </pc:spChg>
        <pc:spChg chg="mod">
          <ac:chgData name="Annemarija Apine (LV)" userId="546f5c59-3b8d-47fd-b739-a8fadc631053" providerId="ADAL" clId="{B84B842D-2737-4C1A-AAE6-50B7BA4D7C85}" dt="2024-07-08T09:37:34.206" v="284"/>
          <ac:spMkLst>
            <pc:docMk/>
            <pc:sldMk cId="1484393183" sldId="2147482038"/>
            <ac:spMk id="22" creationId="{B654F3B5-F172-BB8E-94DB-132AAC6AD2BE}"/>
          </ac:spMkLst>
        </pc:spChg>
        <pc:grpChg chg="del">
          <ac:chgData name="Annemarija Apine (LV)" userId="546f5c59-3b8d-47fd-b739-a8fadc631053" providerId="ADAL" clId="{B84B842D-2737-4C1A-AAE6-50B7BA4D7C85}" dt="2024-07-08T09:37:33.950" v="283" actId="478"/>
          <ac:grpSpMkLst>
            <pc:docMk/>
            <pc:sldMk cId="1484393183" sldId="2147482038"/>
            <ac:grpSpMk id="6" creationId="{CE47CDB6-747C-8F68-86FE-E6F240F2BE03}"/>
          </ac:grpSpMkLst>
        </pc:grpChg>
        <pc:grpChg chg="add mod">
          <ac:chgData name="Annemarija Apine (LV)" userId="546f5c59-3b8d-47fd-b739-a8fadc631053" providerId="ADAL" clId="{B84B842D-2737-4C1A-AAE6-50B7BA4D7C85}" dt="2024-07-08T09:37:34.206" v="284"/>
          <ac:grpSpMkLst>
            <pc:docMk/>
            <pc:sldMk cId="1484393183" sldId="2147482038"/>
            <ac:grpSpMk id="14" creationId="{5C87E069-4E84-08CD-4CF6-313BFE3D5A7D}"/>
          </ac:grpSpMkLst>
        </pc:grpChg>
      </pc:sldChg>
      <pc:sldChg chg="modSp mod">
        <pc:chgData name="Annemarija Apine (LV)" userId="546f5c59-3b8d-47fd-b739-a8fadc631053" providerId="ADAL" clId="{B84B842D-2737-4C1A-AAE6-50B7BA4D7C85}" dt="2024-07-08T09:36:15.426" v="202" actId="207"/>
        <pc:sldMkLst>
          <pc:docMk/>
          <pc:sldMk cId="1263383797" sldId="2147482073"/>
        </pc:sldMkLst>
        <pc:spChg chg="mod">
          <ac:chgData name="Annemarija Apine (LV)" userId="546f5c59-3b8d-47fd-b739-a8fadc631053" providerId="ADAL" clId="{B84B842D-2737-4C1A-AAE6-50B7BA4D7C85}" dt="2024-07-08T09:36:15.426" v="202" actId="207"/>
          <ac:spMkLst>
            <pc:docMk/>
            <pc:sldMk cId="1263383797" sldId="2147482073"/>
            <ac:spMk id="6" creationId="{32FA323C-4DF5-909B-878D-1628B45E296E}"/>
          </ac:spMkLst>
        </pc:spChg>
        <pc:spChg chg="mod">
          <ac:chgData name="Annemarija Apine (LV)" userId="546f5c59-3b8d-47fd-b739-a8fadc631053" providerId="ADAL" clId="{B84B842D-2737-4C1A-AAE6-50B7BA4D7C85}" dt="2024-07-08T09:35:55.030" v="194"/>
          <ac:spMkLst>
            <pc:docMk/>
            <pc:sldMk cId="1263383797" sldId="2147482073"/>
            <ac:spMk id="17" creationId="{B1F2C88E-5233-4E2E-BB0B-A705ECD84F7F}"/>
          </ac:spMkLst>
        </pc:spChg>
        <pc:spChg chg="mod">
          <ac:chgData name="Annemarija Apine (LV)" userId="546f5c59-3b8d-47fd-b739-a8fadc631053" providerId="ADAL" clId="{B84B842D-2737-4C1A-AAE6-50B7BA4D7C85}" dt="2024-07-08T09:35:47.950" v="191" actId="20577"/>
          <ac:spMkLst>
            <pc:docMk/>
            <pc:sldMk cId="1263383797" sldId="2147482073"/>
            <ac:spMk id="23" creationId="{49DD505E-001C-3EE5-70FA-4E70E3127E7F}"/>
          </ac:spMkLst>
        </pc:spChg>
        <pc:spChg chg="mod">
          <ac:chgData name="Annemarija Apine (LV)" userId="546f5c59-3b8d-47fd-b739-a8fadc631053" providerId="ADAL" clId="{B84B842D-2737-4C1A-AAE6-50B7BA4D7C85}" dt="2024-07-08T09:35:42.033" v="181"/>
          <ac:spMkLst>
            <pc:docMk/>
            <pc:sldMk cId="1263383797" sldId="2147482073"/>
            <ac:spMk id="24" creationId="{2DA901CD-6E45-11E8-9C9D-BF9F0B40E75C}"/>
          </ac:spMkLst>
        </pc:spChg>
        <pc:spChg chg="mod">
          <ac:chgData name="Annemarija Apine (LV)" userId="546f5c59-3b8d-47fd-b739-a8fadc631053" providerId="ADAL" clId="{B84B842D-2737-4C1A-AAE6-50B7BA4D7C85}" dt="2024-07-08T09:36:05.426" v="201" actId="20577"/>
          <ac:spMkLst>
            <pc:docMk/>
            <pc:sldMk cId="1263383797" sldId="2147482073"/>
            <ac:spMk id="34" creationId="{B7B8A45B-AEFD-DCA9-0558-B0D90D3C7B43}"/>
          </ac:spMkLst>
        </pc:spChg>
      </pc:sldChg>
      <pc:sldChg chg="modSp mod">
        <pc:chgData name="Annemarija Apine (LV)" userId="546f5c59-3b8d-47fd-b739-a8fadc631053" providerId="ADAL" clId="{B84B842D-2737-4C1A-AAE6-50B7BA4D7C85}" dt="2024-07-08T09:36:28.105" v="220" actId="20577"/>
        <pc:sldMkLst>
          <pc:docMk/>
          <pc:sldMk cId="3483533037" sldId="2147482089"/>
        </pc:sldMkLst>
        <pc:spChg chg="mod">
          <ac:chgData name="Annemarija Apine (LV)" userId="546f5c59-3b8d-47fd-b739-a8fadc631053" providerId="ADAL" clId="{B84B842D-2737-4C1A-AAE6-50B7BA4D7C85}" dt="2024-07-08T09:36:28.105" v="220" actId="20577"/>
          <ac:spMkLst>
            <pc:docMk/>
            <pc:sldMk cId="3483533037" sldId="2147482089"/>
            <ac:spMk id="2" creationId="{00000000-0000-0000-0000-000000000000}"/>
          </ac:spMkLst>
        </pc:spChg>
      </pc:sldChg>
      <pc:sldChg chg="delSp mod">
        <pc:chgData name="Annemarija Apine (LV)" userId="546f5c59-3b8d-47fd-b739-a8fadc631053" providerId="ADAL" clId="{B84B842D-2737-4C1A-AAE6-50B7BA4D7C85}" dt="2024-07-08T09:37:31.201" v="281" actId="478"/>
        <pc:sldMkLst>
          <pc:docMk/>
          <pc:sldMk cId="266540937" sldId="2147482091"/>
        </pc:sldMkLst>
        <pc:grpChg chg="del">
          <ac:chgData name="Annemarija Apine (LV)" userId="546f5c59-3b8d-47fd-b739-a8fadc631053" providerId="ADAL" clId="{B84B842D-2737-4C1A-AAE6-50B7BA4D7C85}" dt="2024-07-08T09:37:31.201" v="281" actId="478"/>
          <ac:grpSpMkLst>
            <pc:docMk/>
            <pc:sldMk cId="266540937" sldId="2147482091"/>
            <ac:grpSpMk id="7" creationId="{EF5B1E8E-3E62-4256-EC15-8DAC6A8FD603}"/>
          </ac:grpSpMkLst>
        </pc:grpChg>
      </pc:sldChg>
      <pc:sldChg chg="modSp mod">
        <pc:chgData name="Annemarija Apine (LV)" userId="546f5c59-3b8d-47fd-b739-a8fadc631053" providerId="ADAL" clId="{B84B842D-2737-4C1A-AAE6-50B7BA4D7C85}" dt="2024-07-08T10:09:41.426" v="643" actId="20577"/>
        <pc:sldMkLst>
          <pc:docMk/>
          <pc:sldMk cId="1790640457" sldId="2147482094"/>
        </pc:sldMkLst>
        <pc:spChg chg="mod">
          <ac:chgData name="Annemarija Apine (LV)" userId="546f5c59-3b8d-47fd-b739-a8fadc631053" providerId="ADAL" clId="{B84B842D-2737-4C1A-AAE6-50B7BA4D7C85}" dt="2024-07-08T10:09:41.426" v="643" actId="20577"/>
          <ac:spMkLst>
            <pc:docMk/>
            <pc:sldMk cId="1790640457" sldId="2147482094"/>
            <ac:spMk id="12" creationId="{972A7998-816F-826F-D470-21259763D3BA}"/>
          </ac:spMkLst>
        </pc:spChg>
      </pc:sldChg>
      <pc:sldChg chg="modSp mod">
        <pc:chgData name="Annemarija Apine (LV)" userId="546f5c59-3b8d-47fd-b739-a8fadc631053" providerId="ADAL" clId="{B84B842D-2737-4C1A-AAE6-50B7BA4D7C85}" dt="2024-07-08T10:06:11.351" v="535" actId="20577"/>
        <pc:sldMkLst>
          <pc:docMk/>
          <pc:sldMk cId="385369569" sldId="2147482100"/>
        </pc:sldMkLst>
        <pc:spChg chg="mod">
          <ac:chgData name="Annemarija Apine (LV)" userId="546f5c59-3b8d-47fd-b739-a8fadc631053" providerId="ADAL" clId="{B84B842D-2737-4C1A-AAE6-50B7BA4D7C85}" dt="2024-07-08T10:05:45.902" v="527" actId="20577"/>
          <ac:spMkLst>
            <pc:docMk/>
            <pc:sldMk cId="385369569" sldId="2147482100"/>
            <ac:spMk id="37" creationId="{F8DA8802-9BC8-065F-5AA6-BD78F056BC7A}"/>
          </ac:spMkLst>
        </pc:spChg>
        <pc:spChg chg="mod">
          <ac:chgData name="Annemarija Apine (LV)" userId="546f5c59-3b8d-47fd-b739-a8fadc631053" providerId="ADAL" clId="{B84B842D-2737-4C1A-AAE6-50B7BA4D7C85}" dt="2024-07-08T10:05:54.711" v="529" actId="20577"/>
          <ac:spMkLst>
            <pc:docMk/>
            <pc:sldMk cId="385369569" sldId="2147482100"/>
            <ac:spMk id="39" creationId="{0EF24B69-F68A-AA73-E401-29E429809714}"/>
          </ac:spMkLst>
        </pc:spChg>
        <pc:spChg chg="mod">
          <ac:chgData name="Annemarija Apine (LV)" userId="546f5c59-3b8d-47fd-b739-a8fadc631053" providerId="ADAL" clId="{B84B842D-2737-4C1A-AAE6-50B7BA4D7C85}" dt="2024-07-08T10:05:58.403" v="531" actId="20577"/>
          <ac:spMkLst>
            <pc:docMk/>
            <pc:sldMk cId="385369569" sldId="2147482100"/>
            <ac:spMk id="43" creationId="{196EC982-36C1-885A-26A4-7ABFE845ED01}"/>
          </ac:spMkLst>
        </pc:spChg>
        <pc:spChg chg="mod">
          <ac:chgData name="Annemarija Apine (LV)" userId="546f5c59-3b8d-47fd-b739-a8fadc631053" providerId="ADAL" clId="{B84B842D-2737-4C1A-AAE6-50B7BA4D7C85}" dt="2024-07-08T10:06:02.346" v="533" actId="20577"/>
          <ac:spMkLst>
            <pc:docMk/>
            <pc:sldMk cId="385369569" sldId="2147482100"/>
            <ac:spMk id="49" creationId="{FB6F852C-2CA8-C4D2-B095-D1AECCF1F7AB}"/>
          </ac:spMkLst>
        </pc:spChg>
        <pc:spChg chg="mod">
          <ac:chgData name="Annemarija Apine (LV)" userId="546f5c59-3b8d-47fd-b739-a8fadc631053" providerId="ADAL" clId="{B84B842D-2737-4C1A-AAE6-50B7BA4D7C85}" dt="2024-07-08T10:06:11.351" v="535" actId="20577"/>
          <ac:spMkLst>
            <pc:docMk/>
            <pc:sldMk cId="385369569" sldId="2147482100"/>
            <ac:spMk id="114" creationId="{C811D597-70F7-1779-21A3-651A58A939DA}"/>
          </ac:spMkLst>
        </pc:spChg>
      </pc:sldChg>
      <pc:sldMasterChg chg="modSldLayout">
        <pc:chgData name="Annemarija Apine (LV)" userId="546f5c59-3b8d-47fd-b739-a8fadc631053" providerId="ADAL" clId="{B84B842D-2737-4C1A-AAE6-50B7BA4D7C85}" dt="2024-07-08T09:30:30.644" v="12" actId="947"/>
        <pc:sldMasterMkLst>
          <pc:docMk/>
          <pc:sldMasterMk cId="3011101579" sldId="2147483723"/>
        </pc:sldMasterMkLst>
        <pc:sldLayoutChg chg="modSp mod">
          <pc:chgData name="Annemarija Apine (LV)" userId="546f5c59-3b8d-47fd-b739-a8fadc631053" providerId="ADAL" clId="{B84B842D-2737-4C1A-AAE6-50B7BA4D7C85}" dt="2024-07-08T09:30:30.644" v="12" actId="947"/>
          <pc:sldLayoutMkLst>
            <pc:docMk/>
            <pc:sldMasterMk cId="3011101579" sldId="2147483723"/>
            <pc:sldLayoutMk cId="1531588365" sldId="2147483786"/>
          </pc:sldLayoutMkLst>
          <pc:spChg chg="mod">
            <ac:chgData name="Annemarija Apine (LV)" userId="546f5c59-3b8d-47fd-b739-a8fadc631053" providerId="ADAL" clId="{B84B842D-2737-4C1A-AAE6-50B7BA4D7C85}" dt="2024-07-08T09:30:30.644" v="12" actId="947"/>
            <ac:spMkLst>
              <pc:docMk/>
              <pc:sldMasterMk cId="3011101579" sldId="2147483723"/>
              <pc:sldLayoutMk cId="1531588365" sldId="2147483786"/>
              <ac:spMk id="6" creationId="{809D7AE3-DC09-FADC-3E28-1C9D0E1377CC}"/>
            </ac:spMkLst>
          </pc:spChg>
        </pc:sldLayoutChg>
      </pc:sldMasterChg>
    </pc:docChg>
  </pc:docChgLst>
  <pc:docChgLst>
    <pc:chgData name="Annemarija Apine (LV)" userId="S::annemarija.apine@pwc.com::546f5c59-3b8d-47fd-b739-a8fadc631053" providerId="AD" clId="Web-{8DBB34C3-B833-B63B-A1F0-48373F4A737D}"/>
    <pc:docChg chg="modSld">
      <pc:chgData name="Annemarija Apine (LV)" userId="S::annemarija.apine@pwc.com::546f5c59-3b8d-47fd-b739-a8fadc631053" providerId="AD" clId="Web-{8DBB34C3-B833-B63B-A1F0-48373F4A737D}" dt="2024-07-08T10:38:36.972" v="5" actId="20577"/>
      <pc:docMkLst>
        <pc:docMk/>
      </pc:docMkLst>
      <pc:sldChg chg="modSp">
        <pc:chgData name="Annemarija Apine (LV)" userId="S::annemarija.apine@pwc.com::546f5c59-3b8d-47fd-b739-a8fadc631053" providerId="AD" clId="Web-{8DBB34C3-B833-B63B-A1F0-48373F4A737D}" dt="2024-07-08T10:38:36.972" v="5" actId="20577"/>
        <pc:sldMkLst>
          <pc:docMk/>
          <pc:sldMk cId="1373554732" sldId="2147481893"/>
        </pc:sldMkLst>
        <pc:spChg chg="mod">
          <ac:chgData name="Annemarija Apine (LV)" userId="S::annemarija.apine@pwc.com::546f5c59-3b8d-47fd-b739-a8fadc631053" providerId="AD" clId="Web-{8DBB34C3-B833-B63B-A1F0-48373F4A737D}" dt="2024-07-08T10:38:36.972" v="5" actId="20577"/>
          <ac:spMkLst>
            <pc:docMk/>
            <pc:sldMk cId="1373554732" sldId="2147481893"/>
            <ac:spMk id="9" creationId="{E69B39FE-875A-489D-52D4-533D10EBC3B1}"/>
          </ac:spMkLst>
        </pc:spChg>
      </pc:sldChg>
    </pc:docChg>
  </pc:docChgLst>
  <pc:docChgLst>
    <pc:chgData name="Petro Petrashko (UA)" userId="5b2b3b98-3131-48c7-bb8a-19b196a36949" providerId="ADAL" clId="{351FE23D-61E3-4217-9757-ECF8C23312BF}"/>
    <pc:docChg chg="undo redo custSel modSld sldOrd replTag">
      <pc:chgData name="Petro Petrashko (UA)" userId="5b2b3b98-3131-48c7-bb8a-19b196a36949" providerId="ADAL" clId="{351FE23D-61E3-4217-9757-ECF8C23312BF}" dt="2024-06-26T15:02:36.449" v="1229"/>
      <pc:docMkLst>
        <pc:docMk/>
      </pc:docMkLst>
      <pc:sldChg chg="modSp mod">
        <pc:chgData name="Petro Petrashko (UA)" userId="5b2b3b98-3131-48c7-bb8a-19b196a36949" providerId="ADAL" clId="{351FE23D-61E3-4217-9757-ECF8C23312BF}" dt="2024-06-26T14:43:38.211" v="1223" actId="554"/>
        <pc:sldMkLst>
          <pc:docMk/>
          <pc:sldMk cId="1373554732" sldId="2147481893"/>
        </pc:sldMkLst>
        <pc:spChg chg="mod">
          <ac:chgData name="Petro Petrashko (UA)" userId="5b2b3b98-3131-48c7-bb8a-19b196a36949" providerId="ADAL" clId="{351FE23D-61E3-4217-9757-ECF8C23312BF}" dt="2024-06-26T14:43:38.211" v="1223" actId="554"/>
          <ac:spMkLst>
            <pc:docMk/>
            <pc:sldMk cId="1373554732" sldId="2147481893"/>
            <ac:spMk id="22" creationId="{1DD6BAA7-6B8B-B5D1-983C-47F7088D2D65}"/>
          </ac:spMkLst>
        </pc:spChg>
        <pc:picChg chg="mod">
          <ac:chgData name="Petro Petrashko (UA)" userId="5b2b3b98-3131-48c7-bb8a-19b196a36949" providerId="ADAL" clId="{351FE23D-61E3-4217-9757-ECF8C23312BF}" dt="2024-06-26T14:43:30.788" v="1222" actId="14826"/>
          <ac:picMkLst>
            <pc:docMk/>
            <pc:sldMk cId="1373554732" sldId="2147481893"/>
            <ac:picMk id="24" creationId="{6333E015-E3E5-C297-ECEF-3FBADE746AAA}"/>
          </ac:picMkLst>
        </pc:picChg>
      </pc:sldChg>
      <pc:sldChg chg="addSp delSp modSp mod">
        <pc:chgData name="Petro Petrashko (UA)" userId="5b2b3b98-3131-48c7-bb8a-19b196a36949" providerId="ADAL" clId="{351FE23D-61E3-4217-9757-ECF8C23312BF}" dt="2024-06-26T14:10:28.907" v="677"/>
        <pc:sldMkLst>
          <pc:docMk/>
          <pc:sldMk cId="2214180997" sldId="2147481982"/>
        </pc:sldMkLst>
        <pc:spChg chg="mod">
          <ac:chgData name="Petro Petrashko (UA)" userId="5b2b3b98-3131-48c7-bb8a-19b196a36949" providerId="ADAL" clId="{351FE23D-61E3-4217-9757-ECF8C23312BF}" dt="2024-06-26T14:10:28.833" v="640" actId="948"/>
          <ac:spMkLst>
            <pc:docMk/>
            <pc:sldMk cId="2214180997" sldId="2147481982"/>
            <ac:spMk id="2" creationId="{EC47296D-9568-ED7D-0457-80174E2BF2F8}"/>
          </ac:spMkLst>
        </pc:spChg>
        <pc:spChg chg="mod">
          <ac:chgData name="Petro Petrashko (UA)" userId="5b2b3b98-3131-48c7-bb8a-19b196a36949" providerId="ADAL" clId="{351FE23D-61E3-4217-9757-ECF8C23312BF}" dt="2024-06-26T13:58:33.652" v="198"/>
          <ac:spMkLst>
            <pc:docMk/>
            <pc:sldMk cId="2214180997" sldId="2147481982"/>
            <ac:spMk id="10" creationId="{9AAFC7C1-D5FA-DC92-17EE-9B18D1BC0CFD}"/>
          </ac:spMkLst>
        </pc:spChg>
        <pc:spChg chg="mod">
          <ac:chgData name="Petro Petrashko (UA)" userId="5b2b3b98-3131-48c7-bb8a-19b196a36949" providerId="ADAL" clId="{351FE23D-61E3-4217-9757-ECF8C23312BF}" dt="2024-06-26T13:58:33.652" v="198"/>
          <ac:spMkLst>
            <pc:docMk/>
            <pc:sldMk cId="2214180997" sldId="2147481982"/>
            <ac:spMk id="11" creationId="{DBBB937E-79A3-0BC6-6183-0CC15618589A}"/>
          </ac:spMkLst>
        </pc:spChg>
        <pc:spChg chg="add del mod">
          <ac:chgData name="Petro Petrashko (UA)" userId="5b2b3b98-3131-48c7-bb8a-19b196a36949" providerId="ADAL" clId="{351FE23D-61E3-4217-9757-ECF8C23312BF}" dt="2024-06-26T14:00:01.843" v="285" actId="478"/>
          <ac:spMkLst>
            <pc:docMk/>
            <pc:sldMk cId="2214180997" sldId="2147481982"/>
            <ac:spMk id="19" creationId="{5237B8F0-6587-BF89-E6EC-EB2837C5B73B}"/>
          </ac:spMkLst>
        </pc:spChg>
        <pc:spChg chg="mod topLvl">
          <ac:chgData name="Petro Petrashko (UA)" userId="5b2b3b98-3131-48c7-bb8a-19b196a36949" providerId="ADAL" clId="{351FE23D-61E3-4217-9757-ECF8C23312BF}" dt="2024-06-26T13:59:22.611" v="214" actId="165"/>
          <ac:spMkLst>
            <pc:docMk/>
            <pc:sldMk cId="2214180997" sldId="2147481982"/>
            <ac:spMk id="20" creationId="{A4EAD244-3E35-CF16-9610-C9DD5B3A3D07}"/>
          </ac:spMkLst>
        </pc:spChg>
        <pc:spChg chg="add del mod modVis">
          <ac:chgData name="Petro Petrashko (UA)" userId="5b2b3b98-3131-48c7-bb8a-19b196a36949" providerId="ADAL" clId="{351FE23D-61E3-4217-9757-ECF8C23312BF}" dt="2024-06-26T13:59:41.130" v="257"/>
          <ac:spMkLst>
            <pc:docMk/>
            <pc:sldMk cId="2214180997" sldId="2147481982"/>
            <ac:spMk id="21" creationId="{7696B956-FA14-470D-78C3-CBB54FE9D82E}"/>
          </ac:spMkLst>
        </pc:spChg>
        <pc:spChg chg="add del mod">
          <ac:chgData name="Petro Petrashko (UA)" userId="5b2b3b98-3131-48c7-bb8a-19b196a36949" providerId="ADAL" clId="{351FE23D-61E3-4217-9757-ECF8C23312BF}" dt="2024-06-26T14:00:41.634" v="319" actId="478"/>
          <ac:spMkLst>
            <pc:docMk/>
            <pc:sldMk cId="2214180997" sldId="2147481982"/>
            <ac:spMk id="28" creationId="{087EBFA9-6CCA-836D-FA31-6E69D5561403}"/>
          </ac:spMkLst>
        </pc:spChg>
        <pc:spChg chg="mod">
          <ac:chgData name="Petro Petrashko (UA)" userId="5b2b3b98-3131-48c7-bb8a-19b196a36949" providerId="ADAL" clId="{351FE23D-61E3-4217-9757-ECF8C23312BF}" dt="2024-06-26T14:00:45.086" v="322"/>
          <ac:spMkLst>
            <pc:docMk/>
            <pc:sldMk cId="2214180997" sldId="2147481982"/>
            <ac:spMk id="31" creationId="{8DE13536-A414-5879-B5F0-8B9D718DFD12}"/>
          </ac:spMkLst>
        </pc:spChg>
        <pc:spChg chg="mod">
          <ac:chgData name="Petro Petrashko (UA)" userId="5b2b3b98-3131-48c7-bb8a-19b196a36949" providerId="ADAL" clId="{351FE23D-61E3-4217-9757-ECF8C23312BF}" dt="2024-06-26T14:00:45.086" v="322"/>
          <ac:spMkLst>
            <pc:docMk/>
            <pc:sldMk cId="2214180997" sldId="2147481982"/>
            <ac:spMk id="32" creationId="{88BCD621-E023-9382-9974-4AF2CD113D06}"/>
          </ac:spMkLst>
        </pc:spChg>
        <pc:spChg chg="add del mod modVis">
          <ac:chgData name="Petro Petrashko (UA)" userId="5b2b3b98-3131-48c7-bb8a-19b196a36949" providerId="ADAL" clId="{351FE23D-61E3-4217-9757-ECF8C23312BF}" dt="2024-06-26T14:01:45.717" v="400"/>
          <ac:spMkLst>
            <pc:docMk/>
            <pc:sldMk cId="2214180997" sldId="2147481982"/>
            <ac:spMk id="34" creationId="{5CF14C9A-CA34-685E-1956-2C05C3E088EE}"/>
          </ac:spMkLst>
        </pc:spChg>
        <pc:spChg chg="mod">
          <ac:chgData name="Petro Petrashko (UA)" userId="5b2b3b98-3131-48c7-bb8a-19b196a36949" providerId="ADAL" clId="{351FE23D-61E3-4217-9757-ECF8C23312BF}" dt="2024-06-26T14:02:07.861" v="453"/>
          <ac:spMkLst>
            <pc:docMk/>
            <pc:sldMk cId="2214180997" sldId="2147481982"/>
            <ac:spMk id="36" creationId="{DAF29E4A-EC6B-2255-B4E0-EDEAD31E0673}"/>
          </ac:spMkLst>
        </pc:spChg>
        <pc:spChg chg="mod">
          <ac:chgData name="Petro Petrashko (UA)" userId="5b2b3b98-3131-48c7-bb8a-19b196a36949" providerId="ADAL" clId="{351FE23D-61E3-4217-9757-ECF8C23312BF}" dt="2024-06-26T14:02:07.861" v="453"/>
          <ac:spMkLst>
            <pc:docMk/>
            <pc:sldMk cId="2214180997" sldId="2147481982"/>
            <ac:spMk id="37" creationId="{4D4B2B8F-7EC7-2852-A668-1147D26FCF91}"/>
          </ac:spMkLst>
        </pc:spChg>
        <pc:spChg chg="add del mod modVis">
          <ac:chgData name="Petro Petrashko (UA)" userId="5b2b3b98-3131-48c7-bb8a-19b196a36949" providerId="ADAL" clId="{351FE23D-61E3-4217-9757-ECF8C23312BF}" dt="2024-06-26T14:10:28.903" v="675"/>
          <ac:spMkLst>
            <pc:docMk/>
            <pc:sldMk cId="2214180997" sldId="2147481982"/>
            <ac:spMk id="39" creationId="{9A241D04-DC3E-BA0C-1493-2EE654FD137D}"/>
          </ac:spMkLst>
        </pc:spChg>
        <pc:spChg chg="mod topLvl">
          <ac:chgData name="Petro Petrashko (UA)" userId="5b2b3b98-3131-48c7-bb8a-19b196a36949" providerId="ADAL" clId="{351FE23D-61E3-4217-9757-ECF8C23312BF}" dt="2024-06-26T13:59:22.611" v="214" actId="165"/>
          <ac:spMkLst>
            <pc:docMk/>
            <pc:sldMk cId="2214180997" sldId="2147481982"/>
            <ac:spMk id="40" creationId="{0397F1B3-1DAC-781B-5BE5-08FA024DC19C}"/>
          </ac:spMkLst>
        </pc:spChg>
        <pc:spChg chg="mod topLvl">
          <ac:chgData name="Petro Petrashko (UA)" userId="5b2b3b98-3131-48c7-bb8a-19b196a36949" providerId="ADAL" clId="{351FE23D-61E3-4217-9757-ECF8C23312BF}" dt="2024-06-26T13:59:22.611" v="214" actId="165"/>
          <ac:spMkLst>
            <pc:docMk/>
            <pc:sldMk cId="2214180997" sldId="2147481982"/>
            <ac:spMk id="41" creationId="{66A14158-E11A-E312-8696-ADD9D0E04629}"/>
          </ac:spMkLst>
        </pc:spChg>
        <pc:spChg chg="mod topLvl">
          <ac:chgData name="Petro Petrashko (UA)" userId="5b2b3b98-3131-48c7-bb8a-19b196a36949" providerId="ADAL" clId="{351FE23D-61E3-4217-9757-ECF8C23312BF}" dt="2024-06-26T13:59:22.611" v="214" actId="165"/>
          <ac:spMkLst>
            <pc:docMk/>
            <pc:sldMk cId="2214180997" sldId="2147481982"/>
            <ac:spMk id="42" creationId="{986F6EBD-76CF-AA8A-DC11-0900DE8A8EB0}"/>
          </ac:spMkLst>
        </pc:spChg>
        <pc:spChg chg="mod topLvl">
          <ac:chgData name="Petro Petrashko (UA)" userId="5b2b3b98-3131-48c7-bb8a-19b196a36949" providerId="ADAL" clId="{351FE23D-61E3-4217-9757-ECF8C23312BF}" dt="2024-06-26T13:59:22.611" v="214" actId="165"/>
          <ac:spMkLst>
            <pc:docMk/>
            <pc:sldMk cId="2214180997" sldId="2147481982"/>
            <ac:spMk id="52" creationId="{54140961-D367-FFB1-E0FC-3F385487D472}"/>
          </ac:spMkLst>
        </pc:spChg>
        <pc:spChg chg="mod topLvl">
          <ac:chgData name="Petro Petrashko (UA)" userId="5b2b3b98-3131-48c7-bb8a-19b196a36949" providerId="ADAL" clId="{351FE23D-61E3-4217-9757-ECF8C23312BF}" dt="2024-06-26T14:02:13.550" v="455" actId="164"/>
          <ac:spMkLst>
            <pc:docMk/>
            <pc:sldMk cId="2214180997" sldId="2147481982"/>
            <ac:spMk id="57" creationId="{A073C5EE-5299-ADD0-94D7-3170276FA166}"/>
          </ac:spMkLst>
        </pc:spChg>
        <pc:spChg chg="mod topLvl">
          <ac:chgData name="Petro Petrashko (UA)" userId="5b2b3b98-3131-48c7-bb8a-19b196a36949" providerId="ADAL" clId="{351FE23D-61E3-4217-9757-ECF8C23312BF}" dt="2024-06-26T14:02:13.550" v="455" actId="164"/>
          <ac:spMkLst>
            <pc:docMk/>
            <pc:sldMk cId="2214180997" sldId="2147481982"/>
            <ac:spMk id="58" creationId="{1CA40E5F-52E1-906F-10FD-B58385773173}"/>
          </ac:spMkLst>
        </pc:spChg>
        <pc:spChg chg="mod">
          <ac:chgData name="Petro Petrashko (UA)" userId="5b2b3b98-3131-48c7-bb8a-19b196a36949" providerId="ADAL" clId="{351FE23D-61E3-4217-9757-ECF8C23312BF}" dt="2024-06-26T14:01:45.096" v="364" actId="552"/>
          <ac:spMkLst>
            <pc:docMk/>
            <pc:sldMk cId="2214180997" sldId="2147481982"/>
            <ac:spMk id="68" creationId="{DC58C25F-8110-0C29-4A50-5DADA78B621C}"/>
          </ac:spMkLst>
        </pc:spChg>
        <pc:spChg chg="mod topLvl">
          <ac:chgData name="Petro Petrashko (UA)" userId="5b2b3b98-3131-48c7-bb8a-19b196a36949" providerId="ADAL" clId="{351FE23D-61E3-4217-9757-ECF8C23312BF}" dt="2024-06-26T14:02:13.550" v="455" actId="164"/>
          <ac:spMkLst>
            <pc:docMk/>
            <pc:sldMk cId="2214180997" sldId="2147481982"/>
            <ac:spMk id="72" creationId="{2543AFCA-7DBC-4F76-9DA2-D2643AE45BA9}"/>
          </ac:spMkLst>
        </pc:spChg>
        <pc:spChg chg="mod topLvl">
          <ac:chgData name="Petro Petrashko (UA)" userId="5b2b3b98-3131-48c7-bb8a-19b196a36949" providerId="ADAL" clId="{351FE23D-61E3-4217-9757-ECF8C23312BF}" dt="2024-06-26T14:02:13.550" v="455" actId="164"/>
          <ac:spMkLst>
            <pc:docMk/>
            <pc:sldMk cId="2214180997" sldId="2147481982"/>
            <ac:spMk id="73" creationId="{C3973224-0FDE-AB92-CA48-254692E39197}"/>
          </ac:spMkLst>
        </pc:spChg>
        <pc:spChg chg="mod topLvl">
          <ac:chgData name="Petro Petrashko (UA)" userId="5b2b3b98-3131-48c7-bb8a-19b196a36949" providerId="ADAL" clId="{351FE23D-61E3-4217-9757-ECF8C23312BF}" dt="2024-06-26T14:02:13.550" v="455" actId="164"/>
          <ac:spMkLst>
            <pc:docMk/>
            <pc:sldMk cId="2214180997" sldId="2147481982"/>
            <ac:spMk id="79" creationId="{33E6C1AD-B972-C1DB-5544-0E474CB14E21}"/>
          </ac:spMkLst>
        </pc:spChg>
        <pc:spChg chg="mod topLvl">
          <ac:chgData name="Petro Petrashko (UA)" userId="5b2b3b98-3131-48c7-bb8a-19b196a36949" providerId="ADAL" clId="{351FE23D-61E3-4217-9757-ECF8C23312BF}" dt="2024-06-26T14:02:13.550" v="455" actId="164"/>
          <ac:spMkLst>
            <pc:docMk/>
            <pc:sldMk cId="2214180997" sldId="2147481982"/>
            <ac:spMk id="80" creationId="{19338F7A-E7EA-96BA-EA8F-E1DB08E2C178}"/>
          </ac:spMkLst>
        </pc:spChg>
        <pc:spChg chg="mod topLvl">
          <ac:chgData name="Petro Petrashko (UA)" userId="5b2b3b98-3131-48c7-bb8a-19b196a36949" providerId="ADAL" clId="{351FE23D-61E3-4217-9757-ECF8C23312BF}" dt="2024-06-26T14:02:13.550" v="455" actId="164"/>
          <ac:spMkLst>
            <pc:docMk/>
            <pc:sldMk cId="2214180997" sldId="2147481982"/>
            <ac:spMk id="83" creationId="{85C12B75-1D6E-881F-E30B-68674AFA8E56}"/>
          </ac:spMkLst>
        </pc:spChg>
        <pc:spChg chg="mod topLvl">
          <ac:chgData name="Petro Petrashko (UA)" userId="5b2b3b98-3131-48c7-bb8a-19b196a36949" providerId="ADAL" clId="{351FE23D-61E3-4217-9757-ECF8C23312BF}" dt="2024-06-26T14:02:13.550" v="455" actId="164"/>
          <ac:spMkLst>
            <pc:docMk/>
            <pc:sldMk cId="2214180997" sldId="2147481982"/>
            <ac:spMk id="84" creationId="{7F96781D-05E5-6540-1293-76F097AE987A}"/>
          </ac:spMkLst>
        </pc:spChg>
        <pc:spChg chg="mod topLvl">
          <ac:chgData name="Petro Petrashko (UA)" userId="5b2b3b98-3131-48c7-bb8a-19b196a36949" providerId="ADAL" clId="{351FE23D-61E3-4217-9757-ECF8C23312BF}" dt="2024-06-26T14:02:13.550" v="455" actId="164"/>
          <ac:spMkLst>
            <pc:docMk/>
            <pc:sldMk cId="2214180997" sldId="2147481982"/>
            <ac:spMk id="89" creationId="{7AD0F22C-299C-4471-6C33-C68875EFE67F}"/>
          </ac:spMkLst>
        </pc:spChg>
        <pc:spChg chg="mod topLvl">
          <ac:chgData name="Petro Petrashko (UA)" userId="5b2b3b98-3131-48c7-bb8a-19b196a36949" providerId="ADAL" clId="{351FE23D-61E3-4217-9757-ECF8C23312BF}" dt="2024-06-26T14:02:13.550" v="455" actId="164"/>
          <ac:spMkLst>
            <pc:docMk/>
            <pc:sldMk cId="2214180997" sldId="2147481982"/>
            <ac:spMk id="90" creationId="{0585702B-566A-3A03-DCD7-3B43A25AAD0D}"/>
          </ac:spMkLst>
        </pc:spChg>
        <pc:grpChg chg="add del mod">
          <ac:chgData name="Petro Petrashko (UA)" userId="5b2b3b98-3131-48c7-bb8a-19b196a36949" providerId="ADAL" clId="{351FE23D-61E3-4217-9757-ECF8C23312BF}" dt="2024-06-26T13:58:43.439" v="202" actId="478"/>
          <ac:grpSpMkLst>
            <pc:docMk/>
            <pc:sldMk cId="2214180997" sldId="2147481982"/>
            <ac:grpSpMk id="9" creationId="{30811BE7-E693-D1E1-D438-935CB9DB00E3}"/>
          </ac:grpSpMkLst>
        </pc:grpChg>
        <pc:grpChg chg="add del mod">
          <ac:chgData name="Petro Petrashko (UA)" userId="5b2b3b98-3131-48c7-bb8a-19b196a36949" providerId="ADAL" clId="{351FE23D-61E3-4217-9757-ECF8C23312BF}" dt="2024-06-26T13:59:22.611" v="214" actId="165"/>
          <ac:grpSpMkLst>
            <pc:docMk/>
            <pc:sldMk cId="2214180997" sldId="2147481982"/>
            <ac:grpSpMk id="12" creationId="{A8F92915-86F2-8C12-38E9-90CEA1D0DE2F}"/>
          </ac:grpSpMkLst>
        </pc:grpChg>
        <pc:grpChg chg="add del mod">
          <ac:chgData name="Petro Petrashko (UA)" userId="5b2b3b98-3131-48c7-bb8a-19b196a36949" providerId="ADAL" clId="{351FE23D-61E3-4217-9757-ECF8C23312BF}" dt="2024-06-26T13:59:22.611" v="214" actId="165"/>
          <ac:grpSpMkLst>
            <pc:docMk/>
            <pc:sldMk cId="2214180997" sldId="2147481982"/>
            <ac:grpSpMk id="13" creationId="{D127BE03-80D9-CC1C-3286-F5ABE4C91370}"/>
          </ac:grpSpMkLst>
        </pc:grpChg>
        <pc:grpChg chg="add del mod">
          <ac:chgData name="Petro Petrashko (UA)" userId="5b2b3b98-3131-48c7-bb8a-19b196a36949" providerId="ADAL" clId="{351FE23D-61E3-4217-9757-ECF8C23312BF}" dt="2024-06-26T13:59:22.611" v="214" actId="165"/>
          <ac:grpSpMkLst>
            <pc:docMk/>
            <pc:sldMk cId="2214180997" sldId="2147481982"/>
            <ac:grpSpMk id="14" creationId="{58163329-9745-C382-5D96-5E90F4F57AC3}"/>
          </ac:grpSpMkLst>
        </pc:grpChg>
        <pc:grpChg chg="add del mod">
          <ac:chgData name="Petro Petrashko (UA)" userId="5b2b3b98-3131-48c7-bb8a-19b196a36949" providerId="ADAL" clId="{351FE23D-61E3-4217-9757-ECF8C23312BF}" dt="2024-06-26T13:59:22.611" v="214" actId="165"/>
          <ac:grpSpMkLst>
            <pc:docMk/>
            <pc:sldMk cId="2214180997" sldId="2147481982"/>
            <ac:grpSpMk id="17" creationId="{ECFBA2CF-3BCF-1848-F9FD-84160E895450}"/>
          </ac:grpSpMkLst>
        </pc:grpChg>
        <pc:grpChg chg="add del mod">
          <ac:chgData name="Petro Petrashko (UA)" userId="5b2b3b98-3131-48c7-bb8a-19b196a36949" providerId="ADAL" clId="{351FE23D-61E3-4217-9757-ECF8C23312BF}" dt="2024-06-26T13:59:22.611" v="214" actId="165"/>
          <ac:grpSpMkLst>
            <pc:docMk/>
            <pc:sldMk cId="2214180997" sldId="2147481982"/>
            <ac:grpSpMk id="18" creationId="{14F50A45-828B-3E44-3E97-B20B4A86F1FC}"/>
          </ac:grpSpMkLst>
        </pc:grpChg>
        <pc:grpChg chg="add del mod">
          <ac:chgData name="Petro Petrashko (UA)" userId="5b2b3b98-3131-48c7-bb8a-19b196a36949" providerId="ADAL" clId="{351FE23D-61E3-4217-9757-ECF8C23312BF}" dt="2024-06-26T14:00:31.539" v="296" actId="165"/>
          <ac:grpSpMkLst>
            <pc:docMk/>
            <pc:sldMk cId="2214180997" sldId="2147481982"/>
            <ac:grpSpMk id="23" creationId="{22ECC5D3-A444-0265-DEFA-62CC0A83E04C}"/>
          </ac:grpSpMkLst>
        </pc:grpChg>
        <pc:grpChg chg="add del mod">
          <ac:chgData name="Petro Petrashko (UA)" userId="5b2b3b98-3131-48c7-bb8a-19b196a36949" providerId="ADAL" clId="{351FE23D-61E3-4217-9757-ECF8C23312BF}" dt="2024-06-26T14:00:31.539" v="296" actId="165"/>
          <ac:grpSpMkLst>
            <pc:docMk/>
            <pc:sldMk cId="2214180997" sldId="2147481982"/>
            <ac:grpSpMk id="24" creationId="{4AA7926B-16D0-412B-DC12-4D33C7E03E4F}"/>
          </ac:grpSpMkLst>
        </pc:grpChg>
        <pc:grpChg chg="add del mod">
          <ac:chgData name="Petro Petrashko (UA)" userId="5b2b3b98-3131-48c7-bb8a-19b196a36949" providerId="ADAL" clId="{351FE23D-61E3-4217-9757-ECF8C23312BF}" dt="2024-06-26T14:00:31.539" v="296" actId="165"/>
          <ac:grpSpMkLst>
            <pc:docMk/>
            <pc:sldMk cId="2214180997" sldId="2147481982"/>
            <ac:grpSpMk id="25" creationId="{0B0673D7-D08C-7B91-4AD0-2ED8FB3BCD49}"/>
          </ac:grpSpMkLst>
        </pc:grpChg>
        <pc:grpChg chg="add del mod">
          <ac:chgData name="Petro Petrashko (UA)" userId="5b2b3b98-3131-48c7-bb8a-19b196a36949" providerId="ADAL" clId="{351FE23D-61E3-4217-9757-ECF8C23312BF}" dt="2024-06-26T14:00:31.539" v="296" actId="165"/>
          <ac:grpSpMkLst>
            <pc:docMk/>
            <pc:sldMk cId="2214180997" sldId="2147481982"/>
            <ac:grpSpMk id="26" creationId="{59D15843-9151-AC60-9BEB-9D74ECC4099E}"/>
          </ac:grpSpMkLst>
        </pc:grpChg>
        <pc:grpChg chg="add del mod">
          <ac:chgData name="Petro Petrashko (UA)" userId="5b2b3b98-3131-48c7-bb8a-19b196a36949" providerId="ADAL" clId="{351FE23D-61E3-4217-9757-ECF8C23312BF}" dt="2024-06-26T14:00:31.539" v="296" actId="165"/>
          <ac:grpSpMkLst>
            <pc:docMk/>
            <pc:sldMk cId="2214180997" sldId="2147481982"/>
            <ac:grpSpMk id="27" creationId="{CB16E537-B37A-197D-5E80-3CEE24FF9DEF}"/>
          </ac:grpSpMkLst>
        </pc:grpChg>
        <pc:grpChg chg="add del mod">
          <ac:chgData name="Petro Petrashko (UA)" userId="5b2b3b98-3131-48c7-bb8a-19b196a36949" providerId="ADAL" clId="{351FE23D-61E3-4217-9757-ECF8C23312BF}" dt="2024-06-26T14:01:48.266" v="403" actId="478"/>
          <ac:grpSpMkLst>
            <pc:docMk/>
            <pc:sldMk cId="2214180997" sldId="2147481982"/>
            <ac:grpSpMk id="30" creationId="{ACA7CD60-32C2-9EDB-838D-FA4A1D7B9198}"/>
          </ac:grpSpMkLst>
        </pc:grpChg>
        <pc:grpChg chg="add del mod">
          <ac:chgData name="Petro Petrashko (UA)" userId="5b2b3b98-3131-48c7-bb8a-19b196a36949" providerId="ADAL" clId="{351FE23D-61E3-4217-9757-ECF8C23312BF}" dt="2024-06-26T14:02:04.078" v="450" actId="165"/>
          <ac:grpSpMkLst>
            <pc:docMk/>
            <pc:sldMk cId="2214180997" sldId="2147481982"/>
            <ac:grpSpMk id="33" creationId="{88FAF225-73A7-5DA6-F747-4D1D127E2026}"/>
          </ac:grpSpMkLst>
        </pc:grpChg>
        <pc:grpChg chg="add del mod">
          <ac:chgData name="Petro Petrashko (UA)" userId="5b2b3b98-3131-48c7-bb8a-19b196a36949" providerId="ADAL" clId="{351FE23D-61E3-4217-9757-ECF8C23312BF}" dt="2024-06-26T14:02:18" v="457" actId="478"/>
          <ac:grpSpMkLst>
            <pc:docMk/>
            <pc:sldMk cId="2214180997" sldId="2147481982"/>
            <ac:grpSpMk id="35" creationId="{45F501CD-512F-9925-57B3-5B843D23CE58}"/>
          </ac:grpSpMkLst>
        </pc:grpChg>
        <pc:grpChg chg="add mod">
          <ac:chgData name="Petro Petrashko (UA)" userId="5b2b3b98-3131-48c7-bb8a-19b196a36949" providerId="ADAL" clId="{351FE23D-61E3-4217-9757-ECF8C23312BF}" dt="2024-06-26T14:10:28.320" v="639" actId="552"/>
          <ac:grpSpMkLst>
            <pc:docMk/>
            <pc:sldMk cId="2214180997" sldId="2147481982"/>
            <ac:grpSpMk id="38" creationId="{219BBEA8-5E3D-C2C1-202B-E065631AC45E}"/>
          </ac:grpSpMkLst>
        </pc:grpChg>
        <pc:graphicFrameChg chg="add mod ord modVis replST">
          <ac:chgData name="Petro Petrashko (UA)" userId="5b2b3b98-3131-48c7-bb8a-19b196a36949" providerId="ADAL" clId="{351FE23D-61E3-4217-9757-ECF8C23312BF}" dt="2024-06-26T14:10:28.907" v="677"/>
          <ac:graphicFrameMkLst>
            <pc:docMk/>
            <pc:sldMk cId="2214180997" sldId="2147481982"/>
            <ac:graphicFrameMk id="22" creationId="{B68EC639-039F-DB4E-37B0-99BED0A5766C}"/>
          </ac:graphicFrameMkLst>
        </pc:graphicFrameChg>
        <pc:cxnChg chg="mod">
          <ac:chgData name="Petro Petrashko (UA)" userId="5b2b3b98-3131-48c7-bb8a-19b196a36949" providerId="ADAL" clId="{351FE23D-61E3-4217-9757-ECF8C23312BF}" dt="2024-06-26T13:59:01.882" v="207" actId="465"/>
          <ac:cxnSpMkLst>
            <pc:docMk/>
            <pc:sldMk cId="2214180997" sldId="2147481982"/>
            <ac:cxnSpMk id="6" creationId="{AA7A7FA2-43EB-E10E-9DB9-8125FF1E58FC}"/>
          </ac:cxnSpMkLst>
        </pc:cxnChg>
        <pc:cxnChg chg="mod">
          <ac:chgData name="Petro Petrashko (UA)" userId="5b2b3b98-3131-48c7-bb8a-19b196a36949" providerId="ADAL" clId="{351FE23D-61E3-4217-9757-ECF8C23312BF}" dt="2024-06-26T13:59:01.882" v="207" actId="465"/>
          <ac:cxnSpMkLst>
            <pc:docMk/>
            <pc:sldMk cId="2214180997" sldId="2147481982"/>
            <ac:cxnSpMk id="15" creationId="{60508230-2256-BEAC-3F1B-1FBD12640BF7}"/>
          </ac:cxnSpMkLst>
        </pc:cxnChg>
        <pc:cxnChg chg="mod">
          <ac:chgData name="Petro Petrashko (UA)" userId="5b2b3b98-3131-48c7-bb8a-19b196a36949" providerId="ADAL" clId="{351FE23D-61E3-4217-9757-ECF8C23312BF}" dt="2024-06-26T13:59:01.882" v="207" actId="465"/>
          <ac:cxnSpMkLst>
            <pc:docMk/>
            <pc:sldMk cId="2214180997" sldId="2147481982"/>
            <ac:cxnSpMk id="16" creationId="{1E7CC1BC-C16B-82D6-0EA2-3A181E8600F1}"/>
          </ac:cxnSpMkLst>
        </pc:cxnChg>
        <pc:cxnChg chg="mod">
          <ac:chgData name="Petro Petrashko (UA)" userId="5b2b3b98-3131-48c7-bb8a-19b196a36949" providerId="ADAL" clId="{351FE23D-61E3-4217-9757-ECF8C23312BF}" dt="2024-06-26T13:59:01.882" v="207" actId="465"/>
          <ac:cxnSpMkLst>
            <pc:docMk/>
            <pc:sldMk cId="2214180997" sldId="2147481982"/>
            <ac:cxnSpMk id="59" creationId="{7E500747-C848-E521-FDAE-12CD91281C7E}"/>
          </ac:cxnSpMkLst>
        </pc:cxnChg>
      </pc:sldChg>
      <pc:sldChg chg="addSp delSp modSp mod">
        <pc:chgData name="Petro Petrashko (UA)" userId="5b2b3b98-3131-48c7-bb8a-19b196a36949" providerId="ADAL" clId="{351FE23D-61E3-4217-9757-ECF8C23312BF}" dt="2024-06-26T14:10:06.009" v="588"/>
        <pc:sldMkLst>
          <pc:docMk/>
          <pc:sldMk cId="820934104" sldId="2147481983"/>
        </pc:sldMkLst>
        <pc:spChg chg="mod">
          <ac:chgData name="Petro Petrashko (UA)" userId="5b2b3b98-3131-48c7-bb8a-19b196a36949" providerId="ADAL" clId="{351FE23D-61E3-4217-9757-ECF8C23312BF}" dt="2024-06-26T14:10:05.850" v="550" actId="948"/>
          <ac:spMkLst>
            <pc:docMk/>
            <pc:sldMk cId="820934104" sldId="2147481983"/>
            <ac:spMk id="2" creationId="{EC47296D-9568-ED7D-0457-80174E2BF2F8}"/>
          </ac:spMkLst>
        </pc:spChg>
        <pc:spChg chg="add del mod modVis">
          <ac:chgData name="Petro Petrashko (UA)" userId="5b2b3b98-3131-48c7-bb8a-19b196a36949" providerId="ADAL" clId="{351FE23D-61E3-4217-9757-ECF8C23312BF}" dt="2024-06-26T14:10:05.968" v="573"/>
          <ac:spMkLst>
            <pc:docMk/>
            <pc:sldMk cId="820934104" sldId="2147481983"/>
            <ac:spMk id="11" creationId="{D4CEFADD-0C39-E173-5A83-10686CDCA8C3}"/>
          </ac:spMkLst>
        </pc:spChg>
        <pc:spChg chg="mod">
          <ac:chgData name="Petro Petrashko (UA)" userId="5b2b3b98-3131-48c7-bb8a-19b196a36949" providerId="ADAL" clId="{351FE23D-61E3-4217-9757-ECF8C23312BF}" dt="2024-06-26T14:10:03.178" v="548" actId="164"/>
          <ac:spMkLst>
            <pc:docMk/>
            <pc:sldMk cId="820934104" sldId="2147481983"/>
            <ac:spMk id="57" creationId="{A073C5EE-5299-ADD0-94D7-3170276FA166}"/>
          </ac:spMkLst>
        </pc:spChg>
        <pc:spChg chg="mod">
          <ac:chgData name="Petro Petrashko (UA)" userId="5b2b3b98-3131-48c7-bb8a-19b196a36949" providerId="ADAL" clId="{351FE23D-61E3-4217-9757-ECF8C23312BF}" dt="2024-06-26T14:10:03.178" v="548" actId="164"/>
          <ac:spMkLst>
            <pc:docMk/>
            <pc:sldMk cId="820934104" sldId="2147481983"/>
            <ac:spMk id="58" creationId="{1CA40E5F-52E1-906F-10FD-B58385773173}"/>
          </ac:spMkLst>
        </pc:spChg>
        <pc:spChg chg="mod">
          <ac:chgData name="Petro Petrashko (UA)" userId="5b2b3b98-3131-48c7-bb8a-19b196a36949" providerId="ADAL" clId="{351FE23D-61E3-4217-9757-ECF8C23312BF}" dt="2024-06-26T14:10:03.178" v="548" actId="164"/>
          <ac:spMkLst>
            <pc:docMk/>
            <pc:sldMk cId="820934104" sldId="2147481983"/>
            <ac:spMk id="72" creationId="{2543AFCA-7DBC-4F76-9DA2-D2643AE45BA9}"/>
          </ac:spMkLst>
        </pc:spChg>
        <pc:spChg chg="mod">
          <ac:chgData name="Petro Petrashko (UA)" userId="5b2b3b98-3131-48c7-bb8a-19b196a36949" providerId="ADAL" clId="{351FE23D-61E3-4217-9757-ECF8C23312BF}" dt="2024-06-26T14:10:03.178" v="548" actId="164"/>
          <ac:spMkLst>
            <pc:docMk/>
            <pc:sldMk cId="820934104" sldId="2147481983"/>
            <ac:spMk id="73" creationId="{C3973224-0FDE-AB92-CA48-254692E39197}"/>
          </ac:spMkLst>
        </pc:spChg>
        <pc:spChg chg="mod">
          <ac:chgData name="Petro Petrashko (UA)" userId="5b2b3b98-3131-48c7-bb8a-19b196a36949" providerId="ADAL" clId="{351FE23D-61E3-4217-9757-ECF8C23312BF}" dt="2024-06-26T14:10:03.178" v="548" actId="164"/>
          <ac:spMkLst>
            <pc:docMk/>
            <pc:sldMk cId="820934104" sldId="2147481983"/>
            <ac:spMk id="79" creationId="{33E6C1AD-B972-C1DB-5544-0E474CB14E21}"/>
          </ac:spMkLst>
        </pc:spChg>
        <pc:spChg chg="mod">
          <ac:chgData name="Petro Petrashko (UA)" userId="5b2b3b98-3131-48c7-bb8a-19b196a36949" providerId="ADAL" clId="{351FE23D-61E3-4217-9757-ECF8C23312BF}" dt="2024-06-26T14:10:03.178" v="548" actId="164"/>
          <ac:spMkLst>
            <pc:docMk/>
            <pc:sldMk cId="820934104" sldId="2147481983"/>
            <ac:spMk id="80" creationId="{19338F7A-E7EA-96BA-EA8F-E1DB08E2C178}"/>
          </ac:spMkLst>
        </pc:spChg>
        <pc:spChg chg="mod">
          <ac:chgData name="Petro Petrashko (UA)" userId="5b2b3b98-3131-48c7-bb8a-19b196a36949" providerId="ADAL" clId="{351FE23D-61E3-4217-9757-ECF8C23312BF}" dt="2024-06-26T14:10:03.178" v="548" actId="164"/>
          <ac:spMkLst>
            <pc:docMk/>
            <pc:sldMk cId="820934104" sldId="2147481983"/>
            <ac:spMk id="83" creationId="{85C12B75-1D6E-881F-E30B-68674AFA8E56}"/>
          </ac:spMkLst>
        </pc:spChg>
        <pc:spChg chg="mod">
          <ac:chgData name="Petro Petrashko (UA)" userId="5b2b3b98-3131-48c7-bb8a-19b196a36949" providerId="ADAL" clId="{351FE23D-61E3-4217-9757-ECF8C23312BF}" dt="2024-06-26T14:10:03.178" v="548" actId="164"/>
          <ac:spMkLst>
            <pc:docMk/>
            <pc:sldMk cId="820934104" sldId="2147481983"/>
            <ac:spMk id="84" creationId="{7F96781D-05E5-6540-1293-76F097AE987A}"/>
          </ac:spMkLst>
        </pc:spChg>
        <pc:spChg chg="mod">
          <ac:chgData name="Petro Petrashko (UA)" userId="5b2b3b98-3131-48c7-bb8a-19b196a36949" providerId="ADAL" clId="{351FE23D-61E3-4217-9757-ECF8C23312BF}" dt="2024-06-26T14:10:03.178" v="548" actId="164"/>
          <ac:spMkLst>
            <pc:docMk/>
            <pc:sldMk cId="820934104" sldId="2147481983"/>
            <ac:spMk id="89" creationId="{7AD0F22C-299C-4471-6C33-C68875EFE67F}"/>
          </ac:spMkLst>
        </pc:spChg>
        <pc:spChg chg="mod">
          <ac:chgData name="Petro Petrashko (UA)" userId="5b2b3b98-3131-48c7-bb8a-19b196a36949" providerId="ADAL" clId="{351FE23D-61E3-4217-9757-ECF8C23312BF}" dt="2024-06-26T14:10:03.178" v="548" actId="164"/>
          <ac:spMkLst>
            <pc:docMk/>
            <pc:sldMk cId="820934104" sldId="2147481983"/>
            <ac:spMk id="90" creationId="{0585702B-566A-3A03-DCD7-3B43A25AAD0D}"/>
          </ac:spMkLst>
        </pc:spChg>
        <pc:grpChg chg="add mod">
          <ac:chgData name="Petro Petrashko (UA)" userId="5b2b3b98-3131-48c7-bb8a-19b196a36949" providerId="ADAL" clId="{351FE23D-61E3-4217-9757-ECF8C23312BF}" dt="2024-06-26T14:10:05.162" v="549" actId="552"/>
          <ac:grpSpMkLst>
            <pc:docMk/>
            <pc:sldMk cId="820934104" sldId="2147481983"/>
            <ac:grpSpMk id="10" creationId="{3D9F3007-5FB1-2326-9A43-7836A0DC65D7}"/>
          </ac:grpSpMkLst>
        </pc:grpChg>
        <pc:graphicFrameChg chg="add mod ord modVis replST">
          <ac:chgData name="Petro Petrashko (UA)" userId="5b2b3b98-3131-48c7-bb8a-19b196a36949" providerId="ADAL" clId="{351FE23D-61E3-4217-9757-ECF8C23312BF}" dt="2024-06-26T14:10:06.009" v="588"/>
          <ac:graphicFrameMkLst>
            <pc:docMk/>
            <pc:sldMk cId="820934104" sldId="2147481983"/>
            <ac:graphicFrameMk id="23" creationId="{3748B94F-D3E5-14F9-55EC-1C4429A63C69}"/>
          </ac:graphicFrameMkLst>
        </pc:graphicFrameChg>
      </pc:sldChg>
      <pc:sldChg chg="addSp delSp modSp mod">
        <pc:chgData name="Petro Petrashko (UA)" userId="5b2b3b98-3131-48c7-bb8a-19b196a36949" providerId="ADAL" clId="{351FE23D-61E3-4217-9757-ECF8C23312BF}" dt="2024-06-26T14:11:43.675" v="998"/>
        <pc:sldMkLst>
          <pc:docMk/>
          <pc:sldMk cId="28118731" sldId="2147481984"/>
        </pc:sldMkLst>
        <pc:spChg chg="mod">
          <ac:chgData name="Petro Petrashko (UA)" userId="5b2b3b98-3131-48c7-bb8a-19b196a36949" providerId="ADAL" clId="{351FE23D-61E3-4217-9757-ECF8C23312BF}" dt="2024-06-26T14:11:43.580" v="960" actId="948"/>
          <ac:spMkLst>
            <pc:docMk/>
            <pc:sldMk cId="28118731" sldId="2147481984"/>
            <ac:spMk id="2" creationId="{EC47296D-9568-ED7D-0457-80174E2BF2F8}"/>
          </ac:spMkLst>
        </pc:spChg>
        <pc:spChg chg="mod">
          <ac:chgData name="Petro Petrashko (UA)" userId="5b2b3b98-3131-48c7-bb8a-19b196a36949" providerId="ADAL" clId="{351FE23D-61E3-4217-9757-ECF8C23312BF}" dt="2024-06-26T14:06:05.943" v="521"/>
          <ac:spMkLst>
            <pc:docMk/>
            <pc:sldMk cId="28118731" sldId="2147481984"/>
            <ac:spMk id="11" creationId="{2F668725-21FE-4B89-C3F4-E8A37F300912}"/>
          </ac:spMkLst>
        </pc:spChg>
        <pc:spChg chg="mod">
          <ac:chgData name="Petro Petrashko (UA)" userId="5b2b3b98-3131-48c7-bb8a-19b196a36949" providerId="ADAL" clId="{351FE23D-61E3-4217-9757-ECF8C23312BF}" dt="2024-06-26T14:06:51.490" v="535" actId="164"/>
          <ac:spMkLst>
            <pc:docMk/>
            <pc:sldMk cId="28118731" sldId="2147481984"/>
            <ac:spMk id="14" creationId="{69CFE8AA-8BE2-A62E-A1B9-8B4AE9C53218}"/>
          </ac:spMkLst>
        </pc:spChg>
        <pc:spChg chg="mod">
          <ac:chgData name="Petro Petrashko (UA)" userId="5b2b3b98-3131-48c7-bb8a-19b196a36949" providerId="ADAL" clId="{351FE23D-61E3-4217-9757-ECF8C23312BF}" dt="2024-06-26T14:06:45.259" v="533" actId="164"/>
          <ac:spMkLst>
            <pc:docMk/>
            <pc:sldMk cId="28118731" sldId="2147481984"/>
            <ac:spMk id="17" creationId="{F910971B-2255-41F9-8303-8F4AF0AD11A8}"/>
          </ac:spMkLst>
        </pc:spChg>
        <pc:spChg chg="mod">
          <ac:chgData name="Petro Petrashko (UA)" userId="5b2b3b98-3131-48c7-bb8a-19b196a36949" providerId="ADAL" clId="{351FE23D-61E3-4217-9757-ECF8C23312BF}" dt="2024-06-26T14:06:51.490" v="535" actId="164"/>
          <ac:spMkLst>
            <pc:docMk/>
            <pc:sldMk cId="28118731" sldId="2147481984"/>
            <ac:spMk id="18" creationId="{B8EA7805-296B-5D47-944C-D538156BAD89}"/>
          </ac:spMkLst>
        </pc:spChg>
        <pc:spChg chg="mod">
          <ac:chgData name="Petro Petrashko (UA)" userId="5b2b3b98-3131-48c7-bb8a-19b196a36949" providerId="ADAL" clId="{351FE23D-61E3-4217-9757-ECF8C23312BF}" dt="2024-06-26T14:06:51.490" v="535" actId="164"/>
          <ac:spMkLst>
            <pc:docMk/>
            <pc:sldMk cId="28118731" sldId="2147481984"/>
            <ac:spMk id="19" creationId="{C0C5A184-30D0-DA46-BFBE-D02A00834DD6}"/>
          </ac:spMkLst>
        </pc:spChg>
        <pc:spChg chg="mod topLvl">
          <ac:chgData name="Petro Petrashko (UA)" userId="5b2b3b98-3131-48c7-bb8a-19b196a36949" providerId="ADAL" clId="{351FE23D-61E3-4217-9757-ECF8C23312BF}" dt="2024-06-26T14:11:38.610" v="956" actId="165"/>
          <ac:spMkLst>
            <pc:docMk/>
            <pc:sldMk cId="28118731" sldId="2147481984"/>
            <ac:spMk id="20" creationId="{A4EAD244-3E35-CF16-9610-C9DD5B3A3D07}"/>
          </ac:spMkLst>
        </pc:spChg>
        <pc:spChg chg="mod">
          <ac:chgData name="Petro Petrashko (UA)" userId="5b2b3b98-3131-48c7-bb8a-19b196a36949" providerId="ADAL" clId="{351FE23D-61E3-4217-9757-ECF8C23312BF}" dt="2024-06-26T14:06:45.259" v="533" actId="164"/>
          <ac:spMkLst>
            <pc:docMk/>
            <pc:sldMk cId="28118731" sldId="2147481984"/>
            <ac:spMk id="21" creationId="{B3BACB13-7F5F-7706-5C2F-1B17B9E4C0A1}"/>
          </ac:spMkLst>
        </pc:spChg>
        <pc:spChg chg="mod">
          <ac:chgData name="Petro Petrashko (UA)" userId="5b2b3b98-3131-48c7-bb8a-19b196a36949" providerId="ADAL" clId="{351FE23D-61E3-4217-9757-ECF8C23312BF}" dt="2024-06-26T14:06:45.259" v="533" actId="164"/>
          <ac:spMkLst>
            <pc:docMk/>
            <pc:sldMk cId="28118731" sldId="2147481984"/>
            <ac:spMk id="22" creationId="{23636E8D-78E7-BF51-1737-96A4E2EF4240}"/>
          </ac:spMkLst>
        </pc:spChg>
        <pc:spChg chg="mod">
          <ac:chgData name="Petro Petrashko (UA)" userId="5b2b3b98-3131-48c7-bb8a-19b196a36949" providerId="ADAL" clId="{351FE23D-61E3-4217-9757-ECF8C23312BF}" dt="2024-06-26T14:06:05.943" v="521"/>
          <ac:spMkLst>
            <pc:docMk/>
            <pc:sldMk cId="28118731" sldId="2147481984"/>
            <ac:spMk id="24" creationId="{1E80BE0C-E0EF-D30F-5F20-7331E371B407}"/>
          </ac:spMkLst>
        </pc:spChg>
        <pc:spChg chg="mod topLvl">
          <ac:chgData name="Petro Petrashko (UA)" userId="5b2b3b98-3131-48c7-bb8a-19b196a36949" providerId="ADAL" clId="{351FE23D-61E3-4217-9757-ECF8C23312BF}" dt="2024-06-26T14:11:38.610" v="956" actId="165"/>
          <ac:spMkLst>
            <pc:docMk/>
            <pc:sldMk cId="28118731" sldId="2147481984"/>
            <ac:spMk id="40" creationId="{0397F1B3-1DAC-781B-5BE5-08FA024DC19C}"/>
          </ac:spMkLst>
        </pc:spChg>
        <pc:spChg chg="mod topLvl">
          <ac:chgData name="Petro Petrashko (UA)" userId="5b2b3b98-3131-48c7-bb8a-19b196a36949" providerId="ADAL" clId="{351FE23D-61E3-4217-9757-ECF8C23312BF}" dt="2024-06-26T14:11:38.610" v="956" actId="165"/>
          <ac:spMkLst>
            <pc:docMk/>
            <pc:sldMk cId="28118731" sldId="2147481984"/>
            <ac:spMk id="41" creationId="{66A14158-E11A-E312-8696-ADD9D0E04629}"/>
          </ac:spMkLst>
        </pc:spChg>
        <pc:spChg chg="mod topLvl">
          <ac:chgData name="Petro Petrashko (UA)" userId="5b2b3b98-3131-48c7-bb8a-19b196a36949" providerId="ADAL" clId="{351FE23D-61E3-4217-9757-ECF8C23312BF}" dt="2024-06-26T14:11:38.610" v="956" actId="165"/>
          <ac:spMkLst>
            <pc:docMk/>
            <pc:sldMk cId="28118731" sldId="2147481984"/>
            <ac:spMk id="42" creationId="{986F6EBD-76CF-AA8A-DC11-0900DE8A8EB0}"/>
          </ac:spMkLst>
        </pc:spChg>
        <pc:spChg chg="add del mod modVis">
          <ac:chgData name="Petro Petrashko (UA)" userId="5b2b3b98-3131-48c7-bb8a-19b196a36949" providerId="ADAL" clId="{351FE23D-61E3-4217-9757-ECF8C23312BF}" dt="2024-06-26T14:11:43.614" v="983"/>
          <ac:spMkLst>
            <pc:docMk/>
            <pc:sldMk cId="28118731" sldId="2147481984"/>
            <ac:spMk id="47" creationId="{214A38F4-1E8D-AFBB-8014-F85799F9B669}"/>
          </ac:spMkLst>
        </pc:spChg>
        <pc:spChg chg="mod topLvl">
          <ac:chgData name="Petro Petrashko (UA)" userId="5b2b3b98-3131-48c7-bb8a-19b196a36949" providerId="ADAL" clId="{351FE23D-61E3-4217-9757-ECF8C23312BF}" dt="2024-06-26T14:11:38.610" v="956" actId="165"/>
          <ac:spMkLst>
            <pc:docMk/>
            <pc:sldMk cId="28118731" sldId="2147481984"/>
            <ac:spMk id="52" creationId="{54140961-D367-FFB1-E0FC-3F385487D472}"/>
          </ac:spMkLst>
        </pc:spChg>
        <pc:spChg chg="mod topLvl">
          <ac:chgData name="Petro Petrashko (UA)" userId="5b2b3b98-3131-48c7-bb8a-19b196a36949" providerId="ADAL" clId="{351FE23D-61E3-4217-9757-ECF8C23312BF}" dt="2024-06-26T14:11:40.787" v="957" actId="164"/>
          <ac:spMkLst>
            <pc:docMk/>
            <pc:sldMk cId="28118731" sldId="2147481984"/>
            <ac:spMk id="57" creationId="{A073C5EE-5299-ADD0-94D7-3170276FA166}"/>
          </ac:spMkLst>
        </pc:spChg>
        <pc:spChg chg="mod topLvl">
          <ac:chgData name="Petro Petrashko (UA)" userId="5b2b3b98-3131-48c7-bb8a-19b196a36949" providerId="ADAL" clId="{351FE23D-61E3-4217-9757-ECF8C23312BF}" dt="2024-06-26T14:11:40.787" v="957" actId="164"/>
          <ac:spMkLst>
            <pc:docMk/>
            <pc:sldMk cId="28118731" sldId="2147481984"/>
            <ac:spMk id="58" creationId="{1CA40E5F-52E1-906F-10FD-B58385773173}"/>
          </ac:spMkLst>
        </pc:spChg>
        <pc:spChg chg="mod">
          <ac:chgData name="Petro Petrashko (UA)" userId="5b2b3b98-3131-48c7-bb8a-19b196a36949" providerId="ADAL" clId="{351FE23D-61E3-4217-9757-ECF8C23312BF}" dt="2024-06-26T14:06:53.536" v="536" actId="164"/>
          <ac:spMkLst>
            <pc:docMk/>
            <pc:sldMk cId="28118731" sldId="2147481984"/>
            <ac:spMk id="66" creationId="{F013B6EF-6664-55FA-8A95-9B25B931D676}"/>
          </ac:spMkLst>
        </pc:spChg>
        <pc:spChg chg="mod topLvl">
          <ac:chgData name="Petro Petrashko (UA)" userId="5b2b3b98-3131-48c7-bb8a-19b196a36949" providerId="ADAL" clId="{351FE23D-61E3-4217-9757-ECF8C23312BF}" dt="2024-06-26T14:11:40.787" v="957" actId="164"/>
          <ac:spMkLst>
            <pc:docMk/>
            <pc:sldMk cId="28118731" sldId="2147481984"/>
            <ac:spMk id="72" creationId="{2543AFCA-7DBC-4F76-9DA2-D2643AE45BA9}"/>
          </ac:spMkLst>
        </pc:spChg>
        <pc:spChg chg="mod topLvl">
          <ac:chgData name="Petro Petrashko (UA)" userId="5b2b3b98-3131-48c7-bb8a-19b196a36949" providerId="ADAL" clId="{351FE23D-61E3-4217-9757-ECF8C23312BF}" dt="2024-06-26T14:11:40.787" v="957" actId="164"/>
          <ac:spMkLst>
            <pc:docMk/>
            <pc:sldMk cId="28118731" sldId="2147481984"/>
            <ac:spMk id="73" creationId="{C3973224-0FDE-AB92-CA48-254692E39197}"/>
          </ac:spMkLst>
        </pc:spChg>
        <pc:spChg chg="mod topLvl">
          <ac:chgData name="Petro Petrashko (UA)" userId="5b2b3b98-3131-48c7-bb8a-19b196a36949" providerId="ADAL" clId="{351FE23D-61E3-4217-9757-ECF8C23312BF}" dt="2024-06-26T14:11:40.787" v="957" actId="164"/>
          <ac:spMkLst>
            <pc:docMk/>
            <pc:sldMk cId="28118731" sldId="2147481984"/>
            <ac:spMk id="79" creationId="{33E6C1AD-B972-C1DB-5544-0E474CB14E21}"/>
          </ac:spMkLst>
        </pc:spChg>
        <pc:spChg chg="mod topLvl">
          <ac:chgData name="Petro Petrashko (UA)" userId="5b2b3b98-3131-48c7-bb8a-19b196a36949" providerId="ADAL" clId="{351FE23D-61E3-4217-9757-ECF8C23312BF}" dt="2024-06-26T14:11:40.787" v="957" actId="164"/>
          <ac:spMkLst>
            <pc:docMk/>
            <pc:sldMk cId="28118731" sldId="2147481984"/>
            <ac:spMk id="80" creationId="{19338F7A-E7EA-96BA-EA8F-E1DB08E2C178}"/>
          </ac:spMkLst>
        </pc:spChg>
        <pc:spChg chg="mod topLvl">
          <ac:chgData name="Petro Petrashko (UA)" userId="5b2b3b98-3131-48c7-bb8a-19b196a36949" providerId="ADAL" clId="{351FE23D-61E3-4217-9757-ECF8C23312BF}" dt="2024-06-26T14:11:40.787" v="957" actId="164"/>
          <ac:spMkLst>
            <pc:docMk/>
            <pc:sldMk cId="28118731" sldId="2147481984"/>
            <ac:spMk id="83" creationId="{85C12B75-1D6E-881F-E30B-68674AFA8E56}"/>
          </ac:spMkLst>
        </pc:spChg>
        <pc:spChg chg="mod topLvl">
          <ac:chgData name="Petro Petrashko (UA)" userId="5b2b3b98-3131-48c7-bb8a-19b196a36949" providerId="ADAL" clId="{351FE23D-61E3-4217-9757-ECF8C23312BF}" dt="2024-06-26T14:11:40.787" v="957" actId="164"/>
          <ac:spMkLst>
            <pc:docMk/>
            <pc:sldMk cId="28118731" sldId="2147481984"/>
            <ac:spMk id="84" creationId="{7F96781D-05E5-6540-1293-76F097AE987A}"/>
          </ac:spMkLst>
        </pc:spChg>
        <pc:spChg chg="mod topLvl">
          <ac:chgData name="Petro Petrashko (UA)" userId="5b2b3b98-3131-48c7-bb8a-19b196a36949" providerId="ADAL" clId="{351FE23D-61E3-4217-9757-ECF8C23312BF}" dt="2024-06-26T14:11:40.787" v="957" actId="164"/>
          <ac:spMkLst>
            <pc:docMk/>
            <pc:sldMk cId="28118731" sldId="2147481984"/>
            <ac:spMk id="89" creationId="{7AD0F22C-299C-4471-6C33-C68875EFE67F}"/>
          </ac:spMkLst>
        </pc:spChg>
        <pc:spChg chg="mod topLvl">
          <ac:chgData name="Petro Petrashko (UA)" userId="5b2b3b98-3131-48c7-bb8a-19b196a36949" providerId="ADAL" clId="{351FE23D-61E3-4217-9757-ECF8C23312BF}" dt="2024-06-26T14:11:40.787" v="957" actId="164"/>
          <ac:spMkLst>
            <pc:docMk/>
            <pc:sldMk cId="28118731" sldId="2147481984"/>
            <ac:spMk id="90" creationId="{0585702B-566A-3A03-DCD7-3B43A25AAD0D}"/>
          </ac:spMkLst>
        </pc:spChg>
        <pc:spChg chg="mod">
          <ac:chgData name="Petro Petrashko (UA)" userId="5b2b3b98-3131-48c7-bb8a-19b196a36949" providerId="ADAL" clId="{351FE23D-61E3-4217-9757-ECF8C23312BF}" dt="2024-06-26T14:06:53.536" v="536" actId="164"/>
          <ac:spMkLst>
            <pc:docMk/>
            <pc:sldMk cId="28118731" sldId="2147481984"/>
            <ac:spMk id="95" creationId="{443FAA3C-0F7C-AD6B-CBF1-68825DEE28EF}"/>
          </ac:spMkLst>
        </pc:spChg>
        <pc:spChg chg="mod">
          <ac:chgData name="Petro Petrashko (UA)" userId="5b2b3b98-3131-48c7-bb8a-19b196a36949" providerId="ADAL" clId="{351FE23D-61E3-4217-9757-ECF8C23312BF}" dt="2024-06-26T14:06:53.536" v="536" actId="164"/>
          <ac:spMkLst>
            <pc:docMk/>
            <pc:sldMk cId="28118731" sldId="2147481984"/>
            <ac:spMk id="96" creationId="{F8E7CD43-EB84-01FE-1CF1-D4FC0D81A442}"/>
          </ac:spMkLst>
        </pc:spChg>
        <pc:grpChg chg="add del mod">
          <ac:chgData name="Petro Petrashko (UA)" userId="5b2b3b98-3131-48c7-bb8a-19b196a36949" providerId="ADAL" clId="{351FE23D-61E3-4217-9757-ECF8C23312BF}" dt="2024-06-26T14:06:12.629" v="524" actId="478"/>
          <ac:grpSpMkLst>
            <pc:docMk/>
            <pc:sldMk cId="28118731" sldId="2147481984"/>
            <ac:grpSpMk id="10" creationId="{AC9E20B9-053B-EB12-3F0F-0387A6E28C50}"/>
          </ac:grpSpMkLst>
        </pc:grpChg>
        <pc:grpChg chg="add del mod">
          <ac:chgData name="Petro Petrashko (UA)" userId="5b2b3b98-3131-48c7-bb8a-19b196a36949" providerId="ADAL" clId="{351FE23D-61E3-4217-9757-ECF8C23312BF}" dt="2024-06-26T14:06:14.991" v="525" actId="165"/>
          <ac:grpSpMkLst>
            <pc:docMk/>
            <pc:sldMk cId="28118731" sldId="2147481984"/>
            <ac:grpSpMk id="26" creationId="{2AF20598-5DA3-47FC-064C-A2EF5E169E6C}"/>
          </ac:grpSpMkLst>
        </pc:grpChg>
        <pc:grpChg chg="add del mod">
          <ac:chgData name="Petro Petrashko (UA)" userId="5b2b3b98-3131-48c7-bb8a-19b196a36949" providerId="ADAL" clId="{351FE23D-61E3-4217-9757-ECF8C23312BF}" dt="2024-06-26T14:11:38.610" v="956" actId="165"/>
          <ac:grpSpMkLst>
            <pc:docMk/>
            <pc:sldMk cId="28118731" sldId="2147481984"/>
            <ac:grpSpMk id="28" creationId="{28C22736-AAC3-F887-56BD-DFCA085C2362}"/>
          </ac:grpSpMkLst>
        </pc:grpChg>
        <pc:grpChg chg="add del mod">
          <ac:chgData name="Petro Petrashko (UA)" userId="5b2b3b98-3131-48c7-bb8a-19b196a36949" providerId="ADAL" clId="{351FE23D-61E3-4217-9757-ECF8C23312BF}" dt="2024-06-26T14:11:38.610" v="956" actId="165"/>
          <ac:grpSpMkLst>
            <pc:docMk/>
            <pc:sldMk cId="28118731" sldId="2147481984"/>
            <ac:grpSpMk id="29" creationId="{20FD3A71-446B-FF06-44E8-0DAD9E71DC1C}"/>
          </ac:grpSpMkLst>
        </pc:grpChg>
        <pc:grpChg chg="add del mod">
          <ac:chgData name="Petro Petrashko (UA)" userId="5b2b3b98-3131-48c7-bb8a-19b196a36949" providerId="ADAL" clId="{351FE23D-61E3-4217-9757-ECF8C23312BF}" dt="2024-06-26T14:11:38.610" v="956" actId="165"/>
          <ac:grpSpMkLst>
            <pc:docMk/>
            <pc:sldMk cId="28118731" sldId="2147481984"/>
            <ac:grpSpMk id="30" creationId="{9F11FF39-A547-ABDF-1C30-E51BE4685F72}"/>
          </ac:grpSpMkLst>
        </pc:grpChg>
        <pc:grpChg chg="add del mod">
          <ac:chgData name="Petro Petrashko (UA)" userId="5b2b3b98-3131-48c7-bb8a-19b196a36949" providerId="ADAL" clId="{351FE23D-61E3-4217-9757-ECF8C23312BF}" dt="2024-06-26T14:11:38.610" v="956" actId="165"/>
          <ac:grpSpMkLst>
            <pc:docMk/>
            <pc:sldMk cId="28118731" sldId="2147481984"/>
            <ac:grpSpMk id="31" creationId="{3A643E4E-8A14-411C-4BF0-96B51DF4668F}"/>
          </ac:grpSpMkLst>
        </pc:grpChg>
        <pc:grpChg chg="add del mod">
          <ac:chgData name="Petro Petrashko (UA)" userId="5b2b3b98-3131-48c7-bb8a-19b196a36949" providerId="ADAL" clId="{351FE23D-61E3-4217-9757-ECF8C23312BF}" dt="2024-06-26T14:11:38.610" v="956" actId="165"/>
          <ac:grpSpMkLst>
            <pc:docMk/>
            <pc:sldMk cId="28118731" sldId="2147481984"/>
            <ac:grpSpMk id="34" creationId="{6EE1E9FF-75E7-B445-56CC-C0554AD3F423}"/>
          </ac:grpSpMkLst>
        </pc:grpChg>
        <pc:grpChg chg="add mod">
          <ac:chgData name="Petro Petrashko (UA)" userId="5b2b3b98-3131-48c7-bb8a-19b196a36949" providerId="ADAL" clId="{351FE23D-61E3-4217-9757-ECF8C23312BF}" dt="2024-06-26T14:09:28.483" v="544" actId="555"/>
          <ac:grpSpMkLst>
            <pc:docMk/>
            <pc:sldMk cId="28118731" sldId="2147481984"/>
            <ac:grpSpMk id="35" creationId="{9D994D3C-0B5C-C04D-9328-A29560F062BC}"/>
          </ac:grpSpMkLst>
        </pc:grpChg>
        <pc:grpChg chg="add mod">
          <ac:chgData name="Petro Petrashko (UA)" userId="5b2b3b98-3131-48c7-bb8a-19b196a36949" providerId="ADAL" clId="{351FE23D-61E3-4217-9757-ECF8C23312BF}" dt="2024-06-26T14:07:36.976" v="540" actId="465"/>
          <ac:grpSpMkLst>
            <pc:docMk/>
            <pc:sldMk cId="28118731" sldId="2147481984"/>
            <ac:grpSpMk id="36" creationId="{E97C9AF6-EF2C-A21C-4DD3-147299422C04}"/>
          </ac:grpSpMkLst>
        </pc:grpChg>
        <pc:grpChg chg="add mod">
          <ac:chgData name="Petro Petrashko (UA)" userId="5b2b3b98-3131-48c7-bb8a-19b196a36949" providerId="ADAL" clId="{351FE23D-61E3-4217-9757-ECF8C23312BF}" dt="2024-06-26T14:07:16.953" v="539" actId="465"/>
          <ac:grpSpMkLst>
            <pc:docMk/>
            <pc:sldMk cId="28118731" sldId="2147481984"/>
            <ac:grpSpMk id="43" creationId="{D40D455F-7EAB-93DB-3538-03AD491F0434}"/>
          </ac:grpSpMkLst>
        </pc:grpChg>
        <pc:grpChg chg="add mod">
          <ac:chgData name="Petro Petrashko (UA)" userId="5b2b3b98-3131-48c7-bb8a-19b196a36949" providerId="ADAL" clId="{351FE23D-61E3-4217-9757-ECF8C23312BF}" dt="2024-06-26T14:11:42.963" v="959" actId="552"/>
          <ac:grpSpMkLst>
            <pc:docMk/>
            <pc:sldMk cId="28118731" sldId="2147481984"/>
            <ac:grpSpMk id="45" creationId="{C0B71D80-C725-2567-7AFD-7CC6FA03448F}"/>
          </ac:grpSpMkLst>
        </pc:grpChg>
        <pc:graphicFrameChg chg="add mod ord modVis replST">
          <ac:chgData name="Petro Petrashko (UA)" userId="5b2b3b98-3131-48c7-bb8a-19b196a36949" providerId="ADAL" clId="{351FE23D-61E3-4217-9757-ECF8C23312BF}" dt="2024-06-26T14:11:43.675" v="998"/>
          <ac:graphicFrameMkLst>
            <pc:docMk/>
            <pc:sldMk cId="28118731" sldId="2147481984"/>
            <ac:graphicFrameMk id="49" creationId="{4ECA4EC1-4AF7-B0A9-BC88-A57CE40175C6}"/>
          </ac:graphicFrameMkLst>
        </pc:graphicFrameChg>
        <pc:picChg chg="mod">
          <ac:chgData name="Petro Petrashko (UA)" userId="5b2b3b98-3131-48c7-bb8a-19b196a36949" providerId="ADAL" clId="{351FE23D-61E3-4217-9757-ECF8C23312BF}" dt="2024-06-26T14:09:28.483" v="544" actId="555"/>
          <ac:picMkLst>
            <pc:docMk/>
            <pc:sldMk cId="28118731" sldId="2147481984"/>
            <ac:picMk id="48" creationId="{D0D5CD67-37F4-6905-E498-EC207DE06ED1}"/>
          </ac:picMkLst>
        </pc:picChg>
        <pc:cxnChg chg="mod">
          <ac:chgData name="Petro Petrashko (UA)" userId="5b2b3b98-3131-48c7-bb8a-19b196a36949" providerId="ADAL" clId="{351FE23D-61E3-4217-9757-ECF8C23312BF}" dt="2024-06-26T14:07:16.953" v="539" actId="465"/>
          <ac:cxnSpMkLst>
            <pc:docMk/>
            <pc:sldMk cId="28118731" sldId="2147481984"/>
            <ac:cxnSpMk id="6" creationId="{AA7A7FA2-43EB-E10E-9DB9-8125FF1E58FC}"/>
          </ac:cxnSpMkLst>
        </pc:cxnChg>
        <pc:cxnChg chg="mod">
          <ac:chgData name="Petro Petrashko (UA)" userId="5b2b3b98-3131-48c7-bb8a-19b196a36949" providerId="ADAL" clId="{351FE23D-61E3-4217-9757-ECF8C23312BF}" dt="2024-06-26T14:07:36.976" v="540" actId="465"/>
          <ac:cxnSpMkLst>
            <pc:docMk/>
            <pc:sldMk cId="28118731" sldId="2147481984"/>
            <ac:cxnSpMk id="12" creationId="{115247EA-EE3B-31EE-8D48-4898D35A3280}"/>
          </ac:cxnSpMkLst>
        </pc:cxnChg>
        <pc:cxnChg chg="mod">
          <ac:chgData name="Petro Petrashko (UA)" userId="5b2b3b98-3131-48c7-bb8a-19b196a36949" providerId="ADAL" clId="{351FE23D-61E3-4217-9757-ECF8C23312BF}" dt="2024-06-26T14:07:36.976" v="540" actId="465"/>
          <ac:cxnSpMkLst>
            <pc:docMk/>
            <pc:sldMk cId="28118731" sldId="2147481984"/>
            <ac:cxnSpMk id="13" creationId="{DBBAF735-721D-F52F-3F37-FEC03949D8CB}"/>
          </ac:cxnSpMkLst>
        </pc:cxnChg>
        <pc:cxnChg chg="mod">
          <ac:chgData name="Petro Petrashko (UA)" userId="5b2b3b98-3131-48c7-bb8a-19b196a36949" providerId="ADAL" clId="{351FE23D-61E3-4217-9757-ECF8C23312BF}" dt="2024-06-26T14:07:03.409" v="537" actId="465"/>
          <ac:cxnSpMkLst>
            <pc:docMk/>
            <pc:sldMk cId="28118731" sldId="2147481984"/>
            <ac:cxnSpMk id="15" creationId="{60508230-2256-BEAC-3F1B-1FBD12640BF7}"/>
          </ac:cxnSpMkLst>
        </pc:cxnChg>
        <pc:cxnChg chg="mod">
          <ac:chgData name="Petro Petrashko (UA)" userId="5b2b3b98-3131-48c7-bb8a-19b196a36949" providerId="ADAL" clId="{351FE23D-61E3-4217-9757-ECF8C23312BF}" dt="2024-06-26T14:07:03.409" v="537" actId="465"/>
          <ac:cxnSpMkLst>
            <pc:docMk/>
            <pc:sldMk cId="28118731" sldId="2147481984"/>
            <ac:cxnSpMk id="16" creationId="{1E7CC1BC-C16B-82D6-0EA2-3A181E8600F1}"/>
          </ac:cxnSpMkLst>
        </pc:cxnChg>
        <pc:cxnChg chg="mod">
          <ac:chgData name="Petro Petrashko (UA)" userId="5b2b3b98-3131-48c7-bb8a-19b196a36949" providerId="ADAL" clId="{351FE23D-61E3-4217-9757-ECF8C23312BF}" dt="2024-06-26T14:07:16.953" v="539" actId="465"/>
          <ac:cxnSpMkLst>
            <pc:docMk/>
            <pc:sldMk cId="28118731" sldId="2147481984"/>
            <ac:cxnSpMk id="59" creationId="{7E500747-C848-E521-FDAE-12CD91281C7E}"/>
          </ac:cxnSpMkLst>
        </pc:cxnChg>
      </pc:sldChg>
      <pc:sldChg chg="addSp delSp modSp mod">
        <pc:chgData name="Petro Petrashko (UA)" userId="5b2b3b98-3131-48c7-bb8a-19b196a36949" providerId="ADAL" clId="{351FE23D-61E3-4217-9757-ECF8C23312BF}" dt="2024-06-26T14:10:23.228" v="636"/>
        <pc:sldMkLst>
          <pc:docMk/>
          <pc:sldMk cId="1528034808" sldId="2147481985"/>
        </pc:sldMkLst>
        <pc:spChg chg="mod">
          <ac:chgData name="Petro Petrashko (UA)" userId="5b2b3b98-3131-48c7-bb8a-19b196a36949" providerId="ADAL" clId="{351FE23D-61E3-4217-9757-ECF8C23312BF}" dt="2024-06-26T14:10:23.134" v="594" actId="948"/>
          <ac:spMkLst>
            <pc:docMk/>
            <pc:sldMk cId="1528034808" sldId="2147481985"/>
            <ac:spMk id="2" creationId="{EC47296D-9568-ED7D-0457-80174E2BF2F8}"/>
          </ac:spMkLst>
        </pc:spChg>
        <pc:spChg chg="add del mod modVis">
          <ac:chgData name="Petro Petrashko (UA)" userId="5b2b3b98-3131-48c7-bb8a-19b196a36949" providerId="ADAL" clId="{351FE23D-61E3-4217-9757-ECF8C23312BF}" dt="2024-06-26T14:10:23.178" v="621"/>
          <ac:spMkLst>
            <pc:docMk/>
            <pc:sldMk cId="1528034808" sldId="2147481985"/>
            <ac:spMk id="4" creationId="{A6ABE66B-E495-E822-9AC5-E4121982AD6C}"/>
          </ac:spMkLst>
        </pc:spChg>
        <pc:spChg chg="mod">
          <ac:chgData name="Petro Petrashko (UA)" userId="5b2b3b98-3131-48c7-bb8a-19b196a36949" providerId="ADAL" clId="{351FE23D-61E3-4217-9757-ECF8C23312BF}" dt="2024-06-26T14:10:20.438" v="592" actId="164"/>
          <ac:spMkLst>
            <pc:docMk/>
            <pc:sldMk cId="1528034808" sldId="2147481985"/>
            <ac:spMk id="57" creationId="{A073C5EE-5299-ADD0-94D7-3170276FA166}"/>
          </ac:spMkLst>
        </pc:spChg>
        <pc:spChg chg="mod">
          <ac:chgData name="Petro Petrashko (UA)" userId="5b2b3b98-3131-48c7-bb8a-19b196a36949" providerId="ADAL" clId="{351FE23D-61E3-4217-9757-ECF8C23312BF}" dt="2024-06-26T14:10:20.438" v="592" actId="164"/>
          <ac:spMkLst>
            <pc:docMk/>
            <pc:sldMk cId="1528034808" sldId="2147481985"/>
            <ac:spMk id="58" creationId="{1CA40E5F-52E1-906F-10FD-B58385773173}"/>
          </ac:spMkLst>
        </pc:spChg>
        <pc:grpChg chg="add mod">
          <ac:chgData name="Petro Petrashko (UA)" userId="5b2b3b98-3131-48c7-bb8a-19b196a36949" providerId="ADAL" clId="{351FE23D-61E3-4217-9757-ECF8C23312BF}" dt="2024-06-26T14:10:22.565" v="593" actId="552"/>
          <ac:grpSpMkLst>
            <pc:docMk/>
            <pc:sldMk cId="1528034808" sldId="2147481985"/>
            <ac:grpSpMk id="3" creationId="{2D6035EB-21B7-A2AC-BF5F-3D0849CC3AE3}"/>
          </ac:grpSpMkLst>
        </pc:grpChg>
        <pc:graphicFrameChg chg="add mod ord modVis replST">
          <ac:chgData name="Petro Petrashko (UA)" userId="5b2b3b98-3131-48c7-bb8a-19b196a36949" providerId="ADAL" clId="{351FE23D-61E3-4217-9757-ECF8C23312BF}" dt="2024-06-26T14:10:23.228" v="636"/>
          <ac:graphicFrameMkLst>
            <pc:docMk/>
            <pc:sldMk cId="1528034808" sldId="2147481985"/>
            <ac:graphicFrameMk id="6" creationId="{062C7562-6D69-5005-C5F1-C5EA8C88C940}"/>
          </ac:graphicFrameMkLst>
        </pc:graphicFrameChg>
        <pc:picChg chg="mod modCrop">
          <ac:chgData name="Petro Petrashko (UA)" userId="5b2b3b98-3131-48c7-bb8a-19b196a36949" providerId="ADAL" clId="{351FE23D-61E3-4217-9757-ECF8C23312BF}" dt="2024-06-26T13:58:00.554" v="195" actId="732"/>
          <ac:picMkLst>
            <pc:docMk/>
            <pc:sldMk cId="1528034808" sldId="2147481985"/>
            <ac:picMk id="32" creationId="{81625016-7AFB-525A-A0DD-13D080F9F7CF}"/>
          </ac:picMkLst>
        </pc:picChg>
      </pc:sldChg>
      <pc:sldChg chg="addSp modSp mod">
        <pc:chgData name="Petro Petrashko (UA)" userId="5b2b3b98-3131-48c7-bb8a-19b196a36949" providerId="ADAL" clId="{351FE23D-61E3-4217-9757-ECF8C23312BF}" dt="2024-06-26T10:35:48.968" v="22" actId="255"/>
        <pc:sldMkLst>
          <pc:docMk/>
          <pc:sldMk cId="802236342" sldId="2147481991"/>
        </pc:sldMkLst>
        <pc:spChg chg="mod">
          <ac:chgData name="Petro Petrashko (UA)" userId="5b2b3b98-3131-48c7-bb8a-19b196a36949" providerId="ADAL" clId="{351FE23D-61E3-4217-9757-ECF8C23312BF}" dt="2024-06-26T10:35:48.968" v="22" actId="255"/>
          <ac:spMkLst>
            <pc:docMk/>
            <pc:sldMk cId="802236342" sldId="2147481991"/>
            <ac:spMk id="22" creationId="{DAE9E604-1C25-457F-090B-9B5F2D4E578F}"/>
          </ac:spMkLst>
        </pc:spChg>
        <pc:spChg chg="add mod">
          <ac:chgData name="Petro Petrashko (UA)" userId="5b2b3b98-3131-48c7-bb8a-19b196a36949" providerId="ADAL" clId="{351FE23D-61E3-4217-9757-ECF8C23312BF}" dt="2024-06-26T10:34:26.682" v="11" actId="1076"/>
          <ac:spMkLst>
            <pc:docMk/>
            <pc:sldMk cId="802236342" sldId="2147481991"/>
            <ac:spMk id="95" creationId="{22D4B225-D47B-7BF9-C1B5-24859137C3E4}"/>
          </ac:spMkLst>
        </pc:spChg>
        <pc:grpChg chg="mod">
          <ac:chgData name="Petro Petrashko (UA)" userId="5b2b3b98-3131-48c7-bb8a-19b196a36949" providerId="ADAL" clId="{351FE23D-61E3-4217-9757-ECF8C23312BF}" dt="2024-06-26T10:33:58.181" v="0" actId="465"/>
          <ac:grpSpMkLst>
            <pc:docMk/>
            <pc:sldMk cId="802236342" sldId="2147481991"/>
            <ac:grpSpMk id="86" creationId="{0F3ACE4A-2421-7789-1D8F-54497EBCE9E2}"/>
          </ac:grpSpMkLst>
        </pc:grpChg>
        <pc:grpChg chg="mod">
          <ac:chgData name="Petro Petrashko (UA)" userId="5b2b3b98-3131-48c7-bb8a-19b196a36949" providerId="ADAL" clId="{351FE23D-61E3-4217-9757-ECF8C23312BF}" dt="2024-06-26T10:33:58.181" v="0" actId="465"/>
          <ac:grpSpMkLst>
            <pc:docMk/>
            <pc:sldMk cId="802236342" sldId="2147481991"/>
            <ac:grpSpMk id="87" creationId="{0A0C89DD-319E-0866-7074-F3537FD36D58}"/>
          </ac:grpSpMkLst>
        </pc:grpChg>
        <pc:grpChg chg="mod">
          <ac:chgData name="Petro Petrashko (UA)" userId="5b2b3b98-3131-48c7-bb8a-19b196a36949" providerId="ADAL" clId="{351FE23D-61E3-4217-9757-ECF8C23312BF}" dt="2024-06-26T10:33:58.181" v="0" actId="465"/>
          <ac:grpSpMkLst>
            <pc:docMk/>
            <pc:sldMk cId="802236342" sldId="2147481991"/>
            <ac:grpSpMk id="88" creationId="{C92D1B10-F979-48C2-B24C-081F323555AE}"/>
          </ac:grpSpMkLst>
        </pc:grpChg>
        <pc:grpChg chg="mod">
          <ac:chgData name="Petro Petrashko (UA)" userId="5b2b3b98-3131-48c7-bb8a-19b196a36949" providerId="ADAL" clId="{351FE23D-61E3-4217-9757-ECF8C23312BF}" dt="2024-06-26T10:34:02.469" v="1" actId="1076"/>
          <ac:grpSpMkLst>
            <pc:docMk/>
            <pc:sldMk cId="802236342" sldId="2147481991"/>
            <ac:grpSpMk id="94" creationId="{3BB46F0B-411D-7168-8D0B-E5E1A567F70C}"/>
          </ac:grpSpMkLst>
        </pc:grpChg>
        <pc:cxnChg chg="mod">
          <ac:chgData name="Petro Petrashko (UA)" userId="5b2b3b98-3131-48c7-bb8a-19b196a36949" providerId="ADAL" clId="{351FE23D-61E3-4217-9757-ECF8C23312BF}" dt="2024-06-26T10:33:58.181" v="0" actId="465"/>
          <ac:cxnSpMkLst>
            <pc:docMk/>
            <pc:sldMk cId="802236342" sldId="2147481991"/>
            <ac:cxnSpMk id="4" creationId="{9128A8B2-9B22-0215-9482-2DD2B36E81B3}"/>
          </ac:cxnSpMkLst>
        </pc:cxnChg>
        <pc:cxnChg chg="mod">
          <ac:chgData name="Petro Petrashko (UA)" userId="5b2b3b98-3131-48c7-bb8a-19b196a36949" providerId="ADAL" clId="{351FE23D-61E3-4217-9757-ECF8C23312BF}" dt="2024-06-26T10:33:58.181" v="0" actId="465"/>
          <ac:cxnSpMkLst>
            <pc:docMk/>
            <pc:sldMk cId="802236342" sldId="2147481991"/>
            <ac:cxnSpMk id="11" creationId="{86CF91DB-4871-AE7B-3C9D-00EC6329D387}"/>
          </ac:cxnSpMkLst>
        </pc:cxnChg>
        <pc:cxnChg chg="mod">
          <ac:chgData name="Petro Petrashko (UA)" userId="5b2b3b98-3131-48c7-bb8a-19b196a36949" providerId="ADAL" clId="{351FE23D-61E3-4217-9757-ECF8C23312BF}" dt="2024-06-26T10:33:58.181" v="0" actId="465"/>
          <ac:cxnSpMkLst>
            <pc:docMk/>
            <pc:sldMk cId="802236342" sldId="2147481991"/>
            <ac:cxnSpMk id="12" creationId="{FE6BA565-B4D8-F247-E016-E204B472C39E}"/>
          </ac:cxnSpMkLst>
        </pc:cxnChg>
        <pc:cxnChg chg="mod">
          <ac:chgData name="Petro Petrashko (UA)" userId="5b2b3b98-3131-48c7-bb8a-19b196a36949" providerId="ADAL" clId="{351FE23D-61E3-4217-9757-ECF8C23312BF}" dt="2024-06-26T10:33:58.181" v="0" actId="465"/>
          <ac:cxnSpMkLst>
            <pc:docMk/>
            <pc:sldMk cId="802236342" sldId="2147481991"/>
            <ac:cxnSpMk id="16" creationId="{1E7CC1BC-C16B-82D6-0EA2-3A181E8600F1}"/>
          </ac:cxnSpMkLst>
        </pc:cxnChg>
      </pc:sldChg>
      <pc:sldChg chg="addSp delSp modSp mod">
        <pc:chgData name="Petro Petrashko (UA)" userId="5b2b3b98-3131-48c7-bb8a-19b196a36949" providerId="ADAL" clId="{351FE23D-61E3-4217-9757-ECF8C23312BF}" dt="2024-06-26T14:34:45.145" v="1219" actId="478"/>
        <pc:sldMkLst>
          <pc:docMk/>
          <pc:sldMk cId="1613844391" sldId="2147481992"/>
        </pc:sldMkLst>
        <pc:spChg chg="mod ord">
          <ac:chgData name="Petro Petrashko (UA)" userId="5b2b3b98-3131-48c7-bb8a-19b196a36949" providerId="ADAL" clId="{351FE23D-61E3-4217-9757-ECF8C23312BF}" dt="2024-06-26T14:32:57.892" v="1177"/>
          <ac:spMkLst>
            <pc:docMk/>
            <pc:sldMk cId="1613844391" sldId="2147481992"/>
            <ac:spMk id="2" creationId="{EC47296D-9568-ED7D-0457-80174E2BF2F8}"/>
          </ac:spMkLst>
        </pc:spChg>
        <pc:spChg chg="mod topLvl">
          <ac:chgData name="Petro Petrashko (UA)" userId="5b2b3b98-3131-48c7-bb8a-19b196a36949" providerId="ADAL" clId="{351FE23D-61E3-4217-9757-ECF8C23312BF}" dt="2024-06-26T14:23:08.548" v="1081" actId="164"/>
          <ac:spMkLst>
            <pc:docMk/>
            <pc:sldMk cId="1613844391" sldId="2147481992"/>
            <ac:spMk id="10" creationId="{51187766-79AB-3948-D828-6DE1F7A2DC7F}"/>
          </ac:spMkLst>
        </pc:spChg>
        <pc:spChg chg="mod topLvl">
          <ac:chgData name="Petro Petrashko (UA)" userId="5b2b3b98-3131-48c7-bb8a-19b196a36949" providerId="ADAL" clId="{351FE23D-61E3-4217-9757-ECF8C23312BF}" dt="2024-06-26T14:23:08.548" v="1081" actId="164"/>
          <ac:spMkLst>
            <pc:docMk/>
            <pc:sldMk cId="1613844391" sldId="2147481992"/>
            <ac:spMk id="11" creationId="{45A3D1BB-AB8A-78FC-67E4-3110390D7C56}"/>
          </ac:spMkLst>
        </pc:spChg>
        <pc:spChg chg="mod topLvl">
          <ac:chgData name="Petro Petrashko (UA)" userId="5b2b3b98-3131-48c7-bb8a-19b196a36949" providerId="ADAL" clId="{351FE23D-61E3-4217-9757-ECF8C23312BF}" dt="2024-06-26T14:23:08.548" v="1081" actId="164"/>
          <ac:spMkLst>
            <pc:docMk/>
            <pc:sldMk cId="1613844391" sldId="2147481992"/>
            <ac:spMk id="12" creationId="{F15812ED-3612-58F0-3F42-83786447EF99}"/>
          </ac:spMkLst>
        </pc:spChg>
        <pc:spChg chg="del">
          <ac:chgData name="Petro Petrashko (UA)" userId="5b2b3b98-3131-48c7-bb8a-19b196a36949" providerId="ADAL" clId="{351FE23D-61E3-4217-9757-ECF8C23312BF}" dt="2024-06-26T14:32:52.659" v="1173" actId="478"/>
          <ac:spMkLst>
            <pc:docMk/>
            <pc:sldMk cId="1613844391" sldId="2147481992"/>
            <ac:spMk id="13" creationId="{68DABE15-A5F6-6D52-EC7D-BC1F02219274}"/>
          </ac:spMkLst>
        </pc:spChg>
        <pc:spChg chg="mod topLvl">
          <ac:chgData name="Petro Petrashko (UA)" userId="5b2b3b98-3131-48c7-bb8a-19b196a36949" providerId="ADAL" clId="{351FE23D-61E3-4217-9757-ECF8C23312BF}" dt="2024-06-26T14:23:04.612" v="1080" actId="164"/>
          <ac:spMkLst>
            <pc:docMk/>
            <pc:sldMk cId="1613844391" sldId="2147481992"/>
            <ac:spMk id="14" creationId="{D8F7AE61-B751-0B6B-228E-7A418D2EC00D}"/>
          </ac:spMkLst>
        </pc:spChg>
        <pc:spChg chg="mod topLvl">
          <ac:chgData name="Petro Petrashko (UA)" userId="5b2b3b98-3131-48c7-bb8a-19b196a36949" providerId="ADAL" clId="{351FE23D-61E3-4217-9757-ECF8C23312BF}" dt="2024-06-26T14:23:04.612" v="1080" actId="164"/>
          <ac:spMkLst>
            <pc:docMk/>
            <pc:sldMk cId="1613844391" sldId="2147481992"/>
            <ac:spMk id="22" creationId="{F6A8C2FE-5E94-A671-A2FB-B82BA60AE593}"/>
          </ac:spMkLst>
        </pc:spChg>
        <pc:spChg chg="mod topLvl">
          <ac:chgData name="Petro Petrashko (UA)" userId="5b2b3b98-3131-48c7-bb8a-19b196a36949" providerId="ADAL" clId="{351FE23D-61E3-4217-9757-ECF8C23312BF}" dt="2024-06-26T14:23:04.612" v="1080" actId="164"/>
          <ac:spMkLst>
            <pc:docMk/>
            <pc:sldMk cId="1613844391" sldId="2147481992"/>
            <ac:spMk id="29" creationId="{963CE3B2-0689-BBA9-CFCD-1725FC00718B}"/>
          </ac:spMkLst>
        </pc:spChg>
        <pc:spChg chg="mod topLvl">
          <ac:chgData name="Petro Petrashko (UA)" userId="5b2b3b98-3131-48c7-bb8a-19b196a36949" providerId="ADAL" clId="{351FE23D-61E3-4217-9757-ECF8C23312BF}" dt="2024-06-26T14:23:12.352" v="1082" actId="164"/>
          <ac:spMkLst>
            <pc:docMk/>
            <pc:sldMk cId="1613844391" sldId="2147481992"/>
            <ac:spMk id="31" creationId="{4F2FF167-7C7B-B9E6-3AFE-8A596E06FC6E}"/>
          </ac:spMkLst>
        </pc:spChg>
        <pc:spChg chg="mod topLvl">
          <ac:chgData name="Petro Petrashko (UA)" userId="5b2b3b98-3131-48c7-bb8a-19b196a36949" providerId="ADAL" clId="{351FE23D-61E3-4217-9757-ECF8C23312BF}" dt="2024-06-26T14:23:12.352" v="1082" actId="164"/>
          <ac:spMkLst>
            <pc:docMk/>
            <pc:sldMk cId="1613844391" sldId="2147481992"/>
            <ac:spMk id="32" creationId="{8D565256-1164-3A41-1BCA-A0CFECF31434}"/>
          </ac:spMkLst>
        </pc:spChg>
        <pc:spChg chg="mod topLvl">
          <ac:chgData name="Petro Petrashko (UA)" userId="5b2b3b98-3131-48c7-bb8a-19b196a36949" providerId="ADAL" clId="{351FE23D-61E3-4217-9757-ECF8C23312BF}" dt="2024-06-26T14:23:12.352" v="1082" actId="164"/>
          <ac:spMkLst>
            <pc:docMk/>
            <pc:sldMk cId="1613844391" sldId="2147481992"/>
            <ac:spMk id="33" creationId="{FB8CB5F3-EC2E-E5ED-556D-E5EFD1D0B13C}"/>
          </ac:spMkLst>
        </pc:spChg>
        <pc:spChg chg="mod topLvl">
          <ac:chgData name="Petro Petrashko (UA)" userId="5b2b3b98-3131-48c7-bb8a-19b196a36949" providerId="ADAL" clId="{351FE23D-61E3-4217-9757-ECF8C23312BF}" dt="2024-06-26T14:23:12.352" v="1082" actId="164"/>
          <ac:spMkLst>
            <pc:docMk/>
            <pc:sldMk cId="1613844391" sldId="2147481992"/>
            <ac:spMk id="35" creationId="{811931EC-6857-1B96-90C3-EBA4143A997B}"/>
          </ac:spMkLst>
        </pc:spChg>
        <pc:spChg chg="mod topLvl">
          <ac:chgData name="Petro Petrashko (UA)" userId="5b2b3b98-3131-48c7-bb8a-19b196a36949" providerId="ADAL" clId="{351FE23D-61E3-4217-9757-ECF8C23312BF}" dt="2024-06-26T14:23:12.352" v="1082" actId="164"/>
          <ac:spMkLst>
            <pc:docMk/>
            <pc:sldMk cId="1613844391" sldId="2147481992"/>
            <ac:spMk id="37" creationId="{2D51C834-187B-5F0A-FBAA-F1643F41C37B}"/>
          </ac:spMkLst>
        </pc:spChg>
        <pc:spChg chg="mod topLvl">
          <ac:chgData name="Petro Petrashko (UA)" userId="5b2b3b98-3131-48c7-bb8a-19b196a36949" providerId="ADAL" clId="{351FE23D-61E3-4217-9757-ECF8C23312BF}" dt="2024-06-26T14:23:12.352" v="1082" actId="164"/>
          <ac:spMkLst>
            <pc:docMk/>
            <pc:sldMk cId="1613844391" sldId="2147481992"/>
            <ac:spMk id="39" creationId="{5E4FBBF7-73AD-F722-B3B1-69175ACC2A39}"/>
          </ac:spMkLst>
        </pc:spChg>
        <pc:spChg chg="mod topLvl">
          <ac:chgData name="Petro Petrashko (UA)" userId="5b2b3b98-3131-48c7-bb8a-19b196a36949" providerId="ADAL" clId="{351FE23D-61E3-4217-9757-ECF8C23312BF}" dt="2024-06-26T14:23:08.548" v="1081" actId="164"/>
          <ac:spMkLst>
            <pc:docMk/>
            <pc:sldMk cId="1613844391" sldId="2147481992"/>
            <ac:spMk id="43" creationId="{F8B22F5E-FAAC-75DF-49F4-16340651EEE9}"/>
          </ac:spMkLst>
        </pc:spChg>
        <pc:spChg chg="add mod ord">
          <ac:chgData name="Petro Petrashko (UA)" userId="5b2b3b98-3131-48c7-bb8a-19b196a36949" providerId="ADAL" clId="{351FE23D-61E3-4217-9757-ECF8C23312BF}" dt="2024-06-26T14:34:17.521" v="1214" actId="554"/>
          <ac:spMkLst>
            <pc:docMk/>
            <pc:sldMk cId="1613844391" sldId="2147481992"/>
            <ac:spMk id="48" creationId="{8D2F592B-245C-22B7-41CF-F80BFB0E750F}"/>
          </ac:spMkLst>
        </pc:spChg>
        <pc:spChg chg="add del mod modVis">
          <ac:chgData name="Petro Petrashko (UA)" userId="5b2b3b98-3131-48c7-bb8a-19b196a36949" providerId="ADAL" clId="{351FE23D-61E3-4217-9757-ECF8C23312BF}" dt="2024-06-26T14:32:37.293" v="1156"/>
          <ac:spMkLst>
            <pc:docMk/>
            <pc:sldMk cId="1613844391" sldId="2147481992"/>
            <ac:spMk id="49" creationId="{0779E173-5C98-16D1-2806-2E79789354B8}"/>
          </ac:spMkLst>
        </pc:spChg>
        <pc:spChg chg="add del">
          <ac:chgData name="Petro Petrashko (UA)" userId="5b2b3b98-3131-48c7-bb8a-19b196a36949" providerId="ADAL" clId="{351FE23D-61E3-4217-9757-ECF8C23312BF}" dt="2024-06-26T14:34:45.145" v="1219" actId="478"/>
          <ac:spMkLst>
            <pc:docMk/>
            <pc:sldMk cId="1613844391" sldId="2147481992"/>
            <ac:spMk id="50" creationId="{F4E6A3E1-0C53-D9D3-CDED-31EDF5A1A774}"/>
          </ac:spMkLst>
        </pc:spChg>
        <pc:spChg chg="mod ord">
          <ac:chgData name="Petro Petrashko (UA)" userId="5b2b3b98-3131-48c7-bb8a-19b196a36949" providerId="ADAL" clId="{351FE23D-61E3-4217-9757-ECF8C23312BF}" dt="2024-06-26T14:34:37.302" v="1217" actId="1076"/>
          <ac:spMkLst>
            <pc:docMk/>
            <pc:sldMk cId="1613844391" sldId="2147481992"/>
            <ac:spMk id="51" creationId="{AF206590-85C6-978A-0EA2-5D58ECD8D4AF}"/>
          </ac:spMkLst>
        </pc:spChg>
        <pc:spChg chg="mod ord">
          <ac:chgData name="Petro Petrashko (UA)" userId="5b2b3b98-3131-48c7-bb8a-19b196a36949" providerId="ADAL" clId="{351FE23D-61E3-4217-9757-ECF8C23312BF}" dt="2024-06-26T14:34:37.302" v="1217" actId="1076"/>
          <ac:spMkLst>
            <pc:docMk/>
            <pc:sldMk cId="1613844391" sldId="2147481992"/>
            <ac:spMk id="52" creationId="{F7DD9070-AFBA-209D-AA31-2A5A758289ED}"/>
          </ac:spMkLst>
        </pc:spChg>
        <pc:spChg chg="mod topLvl">
          <ac:chgData name="Petro Petrashko (UA)" userId="5b2b3b98-3131-48c7-bb8a-19b196a36949" providerId="ADAL" clId="{351FE23D-61E3-4217-9757-ECF8C23312BF}" dt="2024-06-26T14:23:08.548" v="1081" actId="164"/>
          <ac:spMkLst>
            <pc:docMk/>
            <pc:sldMk cId="1613844391" sldId="2147481992"/>
            <ac:spMk id="54" creationId="{EE4D52E6-3945-607A-CD49-B0FBED36A37E}"/>
          </ac:spMkLst>
        </pc:spChg>
        <pc:spChg chg="mod topLvl">
          <ac:chgData name="Petro Petrashko (UA)" userId="5b2b3b98-3131-48c7-bb8a-19b196a36949" providerId="ADAL" clId="{351FE23D-61E3-4217-9757-ECF8C23312BF}" dt="2024-06-26T14:23:08.548" v="1081" actId="164"/>
          <ac:spMkLst>
            <pc:docMk/>
            <pc:sldMk cId="1613844391" sldId="2147481992"/>
            <ac:spMk id="55" creationId="{92AFCC23-7BBF-4DC8-B27C-CF740F20218E}"/>
          </ac:spMkLst>
        </pc:spChg>
        <pc:spChg chg="mod topLvl">
          <ac:chgData name="Petro Petrashko (UA)" userId="5b2b3b98-3131-48c7-bb8a-19b196a36949" providerId="ADAL" clId="{351FE23D-61E3-4217-9757-ECF8C23312BF}" dt="2024-06-26T14:23:04.612" v="1080" actId="164"/>
          <ac:spMkLst>
            <pc:docMk/>
            <pc:sldMk cId="1613844391" sldId="2147481992"/>
            <ac:spMk id="57" creationId="{E2D42F57-444E-76CB-BBCE-79669F05A24D}"/>
          </ac:spMkLst>
        </pc:spChg>
        <pc:spChg chg="mod topLvl">
          <ac:chgData name="Petro Petrashko (UA)" userId="5b2b3b98-3131-48c7-bb8a-19b196a36949" providerId="ADAL" clId="{351FE23D-61E3-4217-9757-ECF8C23312BF}" dt="2024-06-26T14:23:04.612" v="1080" actId="164"/>
          <ac:spMkLst>
            <pc:docMk/>
            <pc:sldMk cId="1613844391" sldId="2147481992"/>
            <ac:spMk id="58" creationId="{A186B658-9A0E-BBA7-9B21-44BC57CAA7F2}"/>
          </ac:spMkLst>
        </pc:spChg>
        <pc:spChg chg="mod topLvl">
          <ac:chgData name="Petro Petrashko (UA)" userId="5b2b3b98-3131-48c7-bb8a-19b196a36949" providerId="ADAL" clId="{351FE23D-61E3-4217-9757-ECF8C23312BF}" dt="2024-06-26T14:23:04.612" v="1080" actId="164"/>
          <ac:spMkLst>
            <pc:docMk/>
            <pc:sldMk cId="1613844391" sldId="2147481992"/>
            <ac:spMk id="59" creationId="{8F1E0B3E-E914-6820-0D81-D1ED9FAED68A}"/>
          </ac:spMkLst>
        </pc:spChg>
        <pc:spChg chg="mod ord">
          <ac:chgData name="Petro Petrashko (UA)" userId="5b2b3b98-3131-48c7-bb8a-19b196a36949" providerId="ADAL" clId="{351FE23D-61E3-4217-9757-ECF8C23312BF}" dt="2024-06-26T14:32:57.955" v="1197"/>
          <ac:spMkLst>
            <pc:docMk/>
            <pc:sldMk cId="1613844391" sldId="2147481992"/>
            <ac:spMk id="61" creationId="{CF6A31AA-8A7F-70C8-6B79-856B02CB0375}"/>
          </ac:spMkLst>
        </pc:spChg>
        <pc:spChg chg="add del mod">
          <ac:chgData name="Petro Petrashko (UA)" userId="5b2b3b98-3131-48c7-bb8a-19b196a36949" providerId="ADAL" clId="{351FE23D-61E3-4217-9757-ECF8C23312BF}" dt="2024-06-26T11:56:47.498" v="66" actId="478"/>
          <ac:spMkLst>
            <pc:docMk/>
            <pc:sldMk cId="1613844391" sldId="2147481992"/>
            <ac:spMk id="63" creationId="{9767D0AF-8042-1129-C220-36560F77CD42}"/>
          </ac:spMkLst>
        </pc:spChg>
        <pc:spChg chg="add del mod modVis">
          <ac:chgData name="Petro Petrashko (UA)" userId="5b2b3b98-3131-48c7-bb8a-19b196a36949" providerId="ADAL" clId="{351FE23D-61E3-4217-9757-ECF8C23312BF}" dt="2024-06-26T11:56:58.602" v="99"/>
          <ac:spMkLst>
            <pc:docMk/>
            <pc:sldMk cId="1613844391" sldId="2147481992"/>
            <ac:spMk id="67" creationId="{F0BF6D04-1F68-158C-F7FB-85036F7D8F09}"/>
          </ac:spMkLst>
        </pc:spChg>
        <pc:spChg chg="mod ord">
          <ac:chgData name="Petro Petrashko (UA)" userId="5b2b3b98-3131-48c7-bb8a-19b196a36949" providerId="ADAL" clId="{351FE23D-61E3-4217-9757-ECF8C23312BF}" dt="2024-06-26T14:32:57.914" v="1179"/>
          <ac:spMkLst>
            <pc:docMk/>
            <pc:sldMk cId="1613844391" sldId="2147481992"/>
            <ac:spMk id="97" creationId="{8FF7DDF1-7E6A-F978-68B7-8269C3B570E1}"/>
          </ac:spMkLst>
        </pc:spChg>
        <pc:grpChg chg="mod ord">
          <ac:chgData name="Petro Petrashko (UA)" userId="5b2b3b98-3131-48c7-bb8a-19b196a36949" providerId="ADAL" clId="{351FE23D-61E3-4217-9757-ECF8C23312BF}" dt="2024-06-26T14:32:57.914" v="1181"/>
          <ac:grpSpMkLst>
            <pc:docMk/>
            <pc:sldMk cId="1613844391" sldId="2147481992"/>
            <ac:grpSpMk id="3" creationId="{53A703A3-3975-F6E3-8DB1-7F94A02DBDD4}"/>
          </ac:grpSpMkLst>
        </pc:grpChg>
        <pc:grpChg chg="add mod">
          <ac:chgData name="Petro Petrashko (UA)" userId="5b2b3b98-3131-48c7-bb8a-19b196a36949" providerId="ADAL" clId="{351FE23D-61E3-4217-9757-ECF8C23312BF}" dt="2024-06-26T14:13:49.120" v="1014" actId="164"/>
          <ac:grpSpMkLst>
            <pc:docMk/>
            <pc:sldMk cId="1613844391" sldId="2147481992"/>
            <ac:grpSpMk id="15" creationId="{440873DB-5AEC-76C1-6ADA-502238A7051A}"/>
          </ac:grpSpMkLst>
        </pc:grpChg>
        <pc:grpChg chg="add mod">
          <ac:chgData name="Petro Petrashko (UA)" userId="5b2b3b98-3131-48c7-bb8a-19b196a36949" providerId="ADAL" clId="{351FE23D-61E3-4217-9757-ECF8C23312BF}" dt="2024-06-26T14:13:48.638" v="1013" actId="164"/>
          <ac:grpSpMkLst>
            <pc:docMk/>
            <pc:sldMk cId="1613844391" sldId="2147481992"/>
            <ac:grpSpMk id="16" creationId="{F716C00C-1BBE-D693-4B07-B23099F22FEB}"/>
          </ac:grpSpMkLst>
        </pc:grpChg>
        <pc:grpChg chg="add del mod">
          <ac:chgData name="Petro Petrashko (UA)" userId="5b2b3b98-3131-48c7-bb8a-19b196a36949" providerId="ADAL" clId="{351FE23D-61E3-4217-9757-ECF8C23312BF}" dt="2024-06-26T14:15:13.603" v="1031" actId="165"/>
          <ac:grpSpMkLst>
            <pc:docMk/>
            <pc:sldMk cId="1613844391" sldId="2147481992"/>
            <ac:grpSpMk id="17" creationId="{92AB4196-036C-7640-4DBC-235A3E6C869B}"/>
          </ac:grpSpMkLst>
        </pc:grpChg>
        <pc:grpChg chg="add del mod">
          <ac:chgData name="Petro Petrashko (UA)" userId="5b2b3b98-3131-48c7-bb8a-19b196a36949" providerId="ADAL" clId="{351FE23D-61E3-4217-9757-ECF8C23312BF}" dt="2024-06-26T14:15:13.603" v="1031" actId="165"/>
          <ac:grpSpMkLst>
            <pc:docMk/>
            <pc:sldMk cId="1613844391" sldId="2147481992"/>
            <ac:grpSpMk id="18" creationId="{544F539B-BC6B-4CFE-F492-86200D6C5672}"/>
          </ac:grpSpMkLst>
        </pc:grpChg>
        <pc:grpChg chg="add del mod">
          <ac:chgData name="Petro Petrashko (UA)" userId="5b2b3b98-3131-48c7-bb8a-19b196a36949" providerId="ADAL" clId="{351FE23D-61E3-4217-9757-ECF8C23312BF}" dt="2024-06-26T14:15:13.603" v="1031" actId="165"/>
          <ac:grpSpMkLst>
            <pc:docMk/>
            <pc:sldMk cId="1613844391" sldId="2147481992"/>
            <ac:grpSpMk id="19" creationId="{31542FA8-FB95-BBD3-9940-9FDA4805EE60}"/>
          </ac:grpSpMkLst>
        </pc:grpChg>
        <pc:grpChg chg="add del mod">
          <ac:chgData name="Petro Petrashko (UA)" userId="5b2b3b98-3131-48c7-bb8a-19b196a36949" providerId="ADAL" clId="{351FE23D-61E3-4217-9757-ECF8C23312BF}" dt="2024-06-26T14:22:35.810" v="1075" actId="165"/>
          <ac:grpSpMkLst>
            <pc:docMk/>
            <pc:sldMk cId="1613844391" sldId="2147481992"/>
            <ac:grpSpMk id="20" creationId="{B1295725-A00F-8C4F-80FF-54FAC9DFDD24}"/>
          </ac:grpSpMkLst>
        </pc:grpChg>
        <pc:grpChg chg="add del mod">
          <ac:chgData name="Petro Petrashko (UA)" userId="5b2b3b98-3131-48c7-bb8a-19b196a36949" providerId="ADAL" clId="{351FE23D-61E3-4217-9757-ECF8C23312BF}" dt="2024-06-26T14:22:35.810" v="1075" actId="165"/>
          <ac:grpSpMkLst>
            <pc:docMk/>
            <pc:sldMk cId="1613844391" sldId="2147481992"/>
            <ac:grpSpMk id="21" creationId="{B5B684D4-53AE-4313-1A56-773A1DF44CF6}"/>
          </ac:grpSpMkLst>
        </pc:grpChg>
        <pc:grpChg chg="add del mod">
          <ac:chgData name="Petro Petrashko (UA)" userId="5b2b3b98-3131-48c7-bb8a-19b196a36949" providerId="ADAL" clId="{351FE23D-61E3-4217-9757-ECF8C23312BF}" dt="2024-06-26T14:22:35.810" v="1075" actId="165"/>
          <ac:grpSpMkLst>
            <pc:docMk/>
            <pc:sldMk cId="1613844391" sldId="2147481992"/>
            <ac:grpSpMk id="23" creationId="{F82398F2-F141-A03D-06AD-027CF7108A1A}"/>
          </ac:grpSpMkLst>
        </pc:grpChg>
        <pc:grpChg chg="add mod ord">
          <ac:chgData name="Petro Petrashko (UA)" userId="5b2b3b98-3131-48c7-bb8a-19b196a36949" providerId="ADAL" clId="{351FE23D-61E3-4217-9757-ECF8C23312BF}" dt="2024-06-26T14:32:57.947" v="1193"/>
          <ac:grpSpMkLst>
            <pc:docMk/>
            <pc:sldMk cId="1613844391" sldId="2147481992"/>
            <ac:grpSpMk id="26" creationId="{C8DC9E60-F11C-EA4B-558F-ED00903892E2}"/>
          </ac:grpSpMkLst>
        </pc:grpChg>
        <pc:grpChg chg="add mod ord">
          <ac:chgData name="Petro Petrashko (UA)" userId="5b2b3b98-3131-48c7-bb8a-19b196a36949" providerId="ADAL" clId="{351FE23D-61E3-4217-9757-ECF8C23312BF}" dt="2024-06-26T14:32:57.943" v="1191"/>
          <ac:grpSpMkLst>
            <pc:docMk/>
            <pc:sldMk cId="1613844391" sldId="2147481992"/>
            <ac:grpSpMk id="27" creationId="{68C236D8-4394-A551-F3CC-2D3105E22996}"/>
          </ac:grpSpMkLst>
        </pc:grpChg>
        <pc:grpChg chg="add mod ord">
          <ac:chgData name="Petro Petrashko (UA)" userId="5b2b3b98-3131-48c7-bb8a-19b196a36949" providerId="ADAL" clId="{351FE23D-61E3-4217-9757-ECF8C23312BF}" dt="2024-06-26T14:32:57.939" v="1189"/>
          <ac:grpSpMkLst>
            <pc:docMk/>
            <pc:sldMk cId="1613844391" sldId="2147481992"/>
            <ac:grpSpMk id="28" creationId="{BA6CD622-55A7-F1C5-610C-AD5D7AFA0841}"/>
          </ac:grpSpMkLst>
        </pc:grpChg>
        <pc:grpChg chg="del">
          <ac:chgData name="Petro Petrashko (UA)" userId="5b2b3b98-3131-48c7-bb8a-19b196a36949" providerId="ADAL" clId="{351FE23D-61E3-4217-9757-ECF8C23312BF}" dt="2024-06-26T11:57:00.841" v="102" actId="165"/>
          <ac:grpSpMkLst>
            <pc:docMk/>
            <pc:sldMk cId="1613844391" sldId="2147481992"/>
            <ac:grpSpMk id="49" creationId="{A482D425-5B0B-9A2F-02C7-08E27F5BFFFB}"/>
          </ac:grpSpMkLst>
        </pc:grpChg>
        <pc:grpChg chg="add del mod">
          <ac:chgData name="Petro Petrashko (UA)" userId="5b2b3b98-3131-48c7-bb8a-19b196a36949" providerId="ADAL" clId="{351FE23D-61E3-4217-9757-ECF8C23312BF}" dt="2024-06-26T11:56:52.652" v="67" actId="165"/>
          <ac:grpSpMkLst>
            <pc:docMk/>
            <pc:sldMk cId="1613844391" sldId="2147481992"/>
            <ac:grpSpMk id="64" creationId="{2E1FDDFA-802C-6C96-9594-E51519BE0D81}"/>
          </ac:grpSpMkLst>
        </pc:grpChg>
        <pc:grpChg chg="add del mod">
          <ac:chgData name="Petro Petrashko (UA)" userId="5b2b3b98-3131-48c7-bb8a-19b196a36949" providerId="ADAL" clId="{351FE23D-61E3-4217-9757-ECF8C23312BF}" dt="2024-06-26T11:56:52.652" v="67" actId="165"/>
          <ac:grpSpMkLst>
            <pc:docMk/>
            <pc:sldMk cId="1613844391" sldId="2147481992"/>
            <ac:grpSpMk id="65" creationId="{1143C589-2584-5B0A-CD84-5EE2A1C2FEFA}"/>
          </ac:grpSpMkLst>
        </pc:grpChg>
        <pc:grpChg chg="add del mod">
          <ac:chgData name="Petro Petrashko (UA)" userId="5b2b3b98-3131-48c7-bb8a-19b196a36949" providerId="ADAL" clId="{351FE23D-61E3-4217-9757-ECF8C23312BF}" dt="2024-06-26T11:56:52.652" v="67" actId="165"/>
          <ac:grpSpMkLst>
            <pc:docMk/>
            <pc:sldMk cId="1613844391" sldId="2147481992"/>
            <ac:grpSpMk id="66" creationId="{F3FBFA82-C076-4395-C7C9-873FD9BAFA64}"/>
          </ac:grpSpMkLst>
        </pc:grpChg>
        <pc:grpChg chg="add del mod">
          <ac:chgData name="Petro Petrashko (UA)" userId="5b2b3b98-3131-48c7-bb8a-19b196a36949" providerId="ADAL" clId="{351FE23D-61E3-4217-9757-ECF8C23312BF}" dt="2024-06-26T14:13:56.287" v="1015" actId="165"/>
          <ac:grpSpMkLst>
            <pc:docMk/>
            <pc:sldMk cId="1613844391" sldId="2147481992"/>
            <ac:grpSpMk id="68" creationId="{849A9751-B847-0989-693A-9E09CA7AD8E9}"/>
          </ac:grpSpMkLst>
        </pc:grpChg>
        <pc:grpChg chg="add del mod">
          <ac:chgData name="Petro Petrashko (UA)" userId="5b2b3b98-3131-48c7-bb8a-19b196a36949" providerId="ADAL" clId="{351FE23D-61E3-4217-9757-ECF8C23312BF}" dt="2024-06-26T14:13:56.287" v="1015" actId="165"/>
          <ac:grpSpMkLst>
            <pc:docMk/>
            <pc:sldMk cId="1613844391" sldId="2147481992"/>
            <ac:grpSpMk id="69" creationId="{BADBE707-DD3C-17B5-1354-D00A8D9A290B}"/>
          </ac:grpSpMkLst>
        </pc:grpChg>
        <pc:grpChg chg="add del mod">
          <ac:chgData name="Petro Petrashko (UA)" userId="5b2b3b98-3131-48c7-bb8a-19b196a36949" providerId="ADAL" clId="{351FE23D-61E3-4217-9757-ECF8C23312BF}" dt="2024-06-26T14:13:56.287" v="1015" actId="165"/>
          <ac:grpSpMkLst>
            <pc:docMk/>
            <pc:sldMk cId="1613844391" sldId="2147481992"/>
            <ac:grpSpMk id="70" creationId="{8575B7E4-930F-EDF1-C430-8333E5926C21}"/>
          </ac:grpSpMkLst>
        </pc:grpChg>
        <pc:graphicFrameChg chg="mod">
          <ac:chgData name="Petro Petrashko (UA)" userId="5b2b3b98-3131-48c7-bb8a-19b196a36949" providerId="ADAL" clId="{351FE23D-61E3-4217-9757-ECF8C23312BF}" dt="2024-06-26T14:32:57.989" v="1209"/>
          <ac:graphicFrameMkLst>
            <pc:docMk/>
            <pc:sldMk cId="1613844391" sldId="2147481992"/>
            <ac:graphicFrameMk id="91" creationId="{7AE41A81-5DA9-3D29-3038-84D54EDD521C}"/>
          </ac:graphicFrameMkLst>
        </pc:graphicFrameChg>
        <pc:picChg chg="add del mod modCrop">
          <ac:chgData name="Petro Petrashko (UA)" userId="5b2b3b98-3131-48c7-bb8a-19b196a36949" providerId="ADAL" clId="{351FE23D-61E3-4217-9757-ECF8C23312BF}" dt="2024-06-26T14:22:30.485" v="1074" actId="478"/>
          <ac:picMkLst>
            <pc:docMk/>
            <pc:sldMk cId="1613844391" sldId="2147481992"/>
            <ac:picMk id="25" creationId="{4EF57C5C-3F5C-7360-0510-3BFB9B62C815}"/>
          </ac:picMkLst>
        </pc:picChg>
        <pc:picChg chg="add del mod">
          <ac:chgData name="Petro Petrashko (UA)" userId="5b2b3b98-3131-48c7-bb8a-19b196a36949" providerId="ADAL" clId="{351FE23D-61E3-4217-9757-ECF8C23312BF}" dt="2024-06-26T14:24:26.522" v="1090" actId="478"/>
          <ac:picMkLst>
            <pc:docMk/>
            <pc:sldMk cId="1613844391" sldId="2147481992"/>
            <ac:picMk id="36" creationId="{132B200A-D7E3-B901-C7BD-44074DC7A4E1}"/>
          </ac:picMkLst>
        </pc:picChg>
        <pc:picChg chg="add mod ord modCrop">
          <ac:chgData name="Petro Petrashko (UA)" userId="5b2b3b98-3131-48c7-bb8a-19b196a36949" providerId="ADAL" clId="{351FE23D-61E3-4217-9757-ECF8C23312BF}" dt="2024-06-26T14:34:17.521" v="1214" actId="554"/>
          <ac:picMkLst>
            <pc:docMk/>
            <pc:sldMk cId="1613844391" sldId="2147481992"/>
            <ac:picMk id="40" creationId="{2D2E3D23-4999-3A28-DA9B-1944F1556C97}"/>
          </ac:picMkLst>
        </pc:picChg>
        <pc:picChg chg="add del mod">
          <ac:chgData name="Petro Petrashko (UA)" userId="5b2b3b98-3131-48c7-bb8a-19b196a36949" providerId="ADAL" clId="{351FE23D-61E3-4217-9757-ECF8C23312BF}" dt="2024-06-26T14:26:23.027" v="1101" actId="478"/>
          <ac:picMkLst>
            <pc:docMk/>
            <pc:sldMk cId="1613844391" sldId="2147481992"/>
            <ac:picMk id="42" creationId="{C87F265B-C93E-757B-1BAD-0041E74BE729}"/>
          </ac:picMkLst>
        </pc:picChg>
        <pc:picChg chg="add del mod">
          <ac:chgData name="Petro Petrashko (UA)" userId="5b2b3b98-3131-48c7-bb8a-19b196a36949" providerId="ADAL" clId="{351FE23D-61E3-4217-9757-ECF8C23312BF}" dt="2024-06-26T14:27:20.840" v="1110" actId="478"/>
          <ac:picMkLst>
            <pc:docMk/>
            <pc:sldMk cId="1613844391" sldId="2147481992"/>
            <ac:picMk id="45" creationId="{780C6B00-71DC-7F3F-0ABC-BE7090AC8EC3}"/>
          </ac:picMkLst>
        </pc:picChg>
        <pc:picChg chg="add del mod">
          <ac:chgData name="Petro Petrashko (UA)" userId="5b2b3b98-3131-48c7-bb8a-19b196a36949" providerId="ADAL" clId="{351FE23D-61E3-4217-9757-ECF8C23312BF}" dt="2024-06-26T14:27:14.058" v="1108" actId="478"/>
          <ac:picMkLst>
            <pc:docMk/>
            <pc:sldMk cId="1613844391" sldId="2147481992"/>
            <ac:picMk id="47" creationId="{4943E705-04AD-DB31-9445-072AF72EC3E0}"/>
          </ac:picMkLst>
        </pc:picChg>
        <pc:cxnChg chg="mod ord">
          <ac:chgData name="Petro Petrashko (UA)" userId="5b2b3b98-3131-48c7-bb8a-19b196a36949" providerId="ADAL" clId="{351FE23D-61E3-4217-9757-ECF8C23312BF}" dt="2024-06-26T14:32:57.925" v="1183"/>
          <ac:cxnSpMkLst>
            <pc:docMk/>
            <pc:sldMk cId="1613844391" sldId="2147481992"/>
            <ac:cxnSpMk id="7" creationId="{85F8FCFE-E283-8D8B-37C4-0FA2ACA85E09}"/>
          </ac:cxnSpMkLst>
        </pc:cxnChg>
        <pc:cxnChg chg="mod ord">
          <ac:chgData name="Petro Petrashko (UA)" userId="5b2b3b98-3131-48c7-bb8a-19b196a36949" providerId="ADAL" clId="{351FE23D-61E3-4217-9757-ECF8C23312BF}" dt="2024-06-26T14:32:57.925" v="1185"/>
          <ac:cxnSpMkLst>
            <pc:docMk/>
            <pc:sldMk cId="1613844391" sldId="2147481992"/>
            <ac:cxnSpMk id="9" creationId="{9CFE0F3B-C5B0-7452-E45A-25AF31FE7AE2}"/>
          </ac:cxnSpMkLst>
        </pc:cxnChg>
        <pc:cxnChg chg="mod ord">
          <ac:chgData name="Petro Petrashko (UA)" userId="5b2b3b98-3131-48c7-bb8a-19b196a36949" providerId="ADAL" clId="{351FE23D-61E3-4217-9757-ECF8C23312BF}" dt="2024-06-26T14:32:57.925" v="1187"/>
          <ac:cxnSpMkLst>
            <pc:docMk/>
            <pc:sldMk cId="1613844391" sldId="2147481992"/>
            <ac:cxnSpMk id="34" creationId="{41D157D9-7468-894F-DEA9-2F7AE6B374B7}"/>
          </ac:cxnSpMkLst>
        </pc:cxnChg>
        <pc:cxnChg chg="mod ord">
          <ac:chgData name="Petro Petrashko (UA)" userId="5b2b3b98-3131-48c7-bb8a-19b196a36949" providerId="ADAL" clId="{351FE23D-61E3-4217-9757-ECF8C23312BF}" dt="2024-06-26T14:32:57.949" v="1195"/>
          <ac:cxnSpMkLst>
            <pc:docMk/>
            <pc:sldMk cId="1613844391" sldId="2147481992"/>
            <ac:cxnSpMk id="60" creationId="{0E670D97-BF54-ADE1-4392-6BCFF22D34BA}"/>
          </ac:cxnSpMkLst>
        </pc:cxnChg>
      </pc:sldChg>
      <pc:sldChg chg="addSp delSp modSp mod chgLayout">
        <pc:chgData name="Petro Petrashko (UA)" userId="5b2b3b98-3131-48c7-bb8a-19b196a36949" providerId="ADAL" clId="{351FE23D-61E3-4217-9757-ECF8C23312BF}" dt="2024-06-26T14:11:06.397" v="811"/>
        <pc:sldMkLst>
          <pc:docMk/>
          <pc:sldMk cId="1791248831" sldId="2147482012"/>
        </pc:sldMkLst>
        <pc:spChg chg="mod ord">
          <ac:chgData name="Petro Petrashko (UA)" userId="5b2b3b98-3131-48c7-bb8a-19b196a36949" providerId="ADAL" clId="{351FE23D-61E3-4217-9757-ECF8C23312BF}" dt="2024-06-26T14:11:06.353" v="782" actId="948"/>
          <ac:spMkLst>
            <pc:docMk/>
            <pc:sldMk cId="1791248831" sldId="2147482012"/>
            <ac:spMk id="2" creationId="{EC47296D-9568-ED7D-0457-80174E2BF2F8}"/>
          </ac:spMkLst>
        </pc:spChg>
        <pc:spChg chg="add del mod">
          <ac:chgData name="Petro Petrashko (UA)" userId="5b2b3b98-3131-48c7-bb8a-19b196a36949" providerId="ADAL" clId="{351FE23D-61E3-4217-9757-ECF8C23312BF}" dt="2024-06-26T13:59:32.060" v="218" actId="478"/>
          <ac:spMkLst>
            <pc:docMk/>
            <pc:sldMk cId="1791248831" sldId="2147482012"/>
            <ac:spMk id="3" creationId="{178D1B7A-F641-BB34-052C-1B432EDD60AC}"/>
          </ac:spMkLst>
        </pc:spChg>
        <pc:spChg chg="add del mod modVis">
          <ac:chgData name="Petro Petrashko (UA)" userId="5b2b3b98-3131-48c7-bb8a-19b196a36949" providerId="ADAL" clId="{351FE23D-61E3-4217-9757-ECF8C23312BF}" dt="2024-06-26T14:01:55.285" v="433"/>
          <ac:spMkLst>
            <pc:docMk/>
            <pc:sldMk cId="1791248831" sldId="2147482012"/>
            <ac:spMk id="5" creationId="{21847100-68FB-2D9E-1496-CBC36046075D}"/>
          </ac:spMkLst>
        </pc:spChg>
        <pc:spChg chg="add del mod">
          <ac:chgData name="Petro Petrashko (UA)" userId="5b2b3b98-3131-48c7-bb8a-19b196a36949" providerId="ADAL" clId="{351FE23D-61E3-4217-9757-ECF8C23312BF}" dt="2024-06-26T14:10:30.995" v="679" actId="6264"/>
          <ac:spMkLst>
            <pc:docMk/>
            <pc:sldMk cId="1791248831" sldId="2147482012"/>
            <ac:spMk id="7" creationId="{4267DC6E-AB0C-E0EE-4EFC-A5F97CE60FAA}"/>
          </ac:spMkLst>
        </pc:spChg>
        <pc:spChg chg="add del mod">
          <ac:chgData name="Petro Petrashko (UA)" userId="5b2b3b98-3131-48c7-bb8a-19b196a36949" providerId="ADAL" clId="{351FE23D-61E3-4217-9757-ECF8C23312BF}" dt="2024-06-26T14:10:30.995" v="679" actId="6264"/>
          <ac:spMkLst>
            <pc:docMk/>
            <pc:sldMk cId="1791248831" sldId="2147482012"/>
            <ac:spMk id="13" creationId="{F48275D7-6768-FCCA-C0AE-31F846BA48AA}"/>
          </ac:spMkLst>
        </pc:spChg>
        <pc:spChg chg="add del mod modVis">
          <ac:chgData name="Petro Petrashko (UA)" userId="5b2b3b98-3131-48c7-bb8a-19b196a36949" providerId="ADAL" clId="{351FE23D-61E3-4217-9757-ECF8C23312BF}" dt="2024-06-26T14:10:31.827" v="734" actId="962"/>
          <ac:spMkLst>
            <pc:docMk/>
            <pc:sldMk cId="1791248831" sldId="2147482012"/>
            <ac:spMk id="14" creationId="{CA8389E6-74CE-333C-2237-8488D3EA6E08}"/>
          </ac:spMkLst>
        </pc:spChg>
        <pc:spChg chg="add del mod modVis">
          <ac:chgData name="Petro Petrashko (UA)" userId="5b2b3b98-3131-48c7-bb8a-19b196a36949" providerId="ADAL" clId="{351FE23D-61E3-4217-9757-ECF8C23312BF}" dt="2024-06-26T14:10:54.845" v="773"/>
          <ac:spMkLst>
            <pc:docMk/>
            <pc:sldMk cId="1791248831" sldId="2147482012"/>
            <ac:spMk id="15" creationId="{994F32D7-F25D-A36F-A96D-25D3037E5333}"/>
          </ac:spMkLst>
        </pc:spChg>
        <pc:spChg chg="add del mod modVis">
          <ac:chgData name="Petro Petrashko (UA)" userId="5b2b3b98-3131-48c7-bb8a-19b196a36949" providerId="ADAL" clId="{351FE23D-61E3-4217-9757-ECF8C23312BF}" dt="2024-06-26T14:11:06.393" v="809"/>
          <ac:spMkLst>
            <pc:docMk/>
            <pc:sldMk cId="1791248831" sldId="2147482012"/>
            <ac:spMk id="16" creationId="{F2237C6F-665F-4065-62FD-52DB408F29D1}"/>
          </ac:spMkLst>
        </pc:spChg>
        <pc:spChg chg="mod">
          <ac:chgData name="Petro Petrashko (UA)" userId="5b2b3b98-3131-48c7-bb8a-19b196a36949" providerId="ADAL" clId="{351FE23D-61E3-4217-9757-ECF8C23312BF}" dt="2024-06-26T14:00:07.169" v="288" actId="164"/>
          <ac:spMkLst>
            <pc:docMk/>
            <pc:sldMk cId="1791248831" sldId="2147482012"/>
            <ac:spMk id="37" creationId="{7795EDCD-A1E3-81BC-D6E4-B8FD957AD217}"/>
          </ac:spMkLst>
        </pc:spChg>
        <pc:spChg chg="mod">
          <ac:chgData name="Petro Petrashko (UA)" userId="5b2b3b98-3131-48c7-bb8a-19b196a36949" providerId="ADAL" clId="{351FE23D-61E3-4217-9757-ECF8C23312BF}" dt="2024-06-26T14:00:07.169" v="288" actId="164"/>
          <ac:spMkLst>
            <pc:docMk/>
            <pc:sldMk cId="1791248831" sldId="2147482012"/>
            <ac:spMk id="38" creationId="{B7F4C205-C186-DA71-F54C-8E2254F0C2E9}"/>
          </ac:spMkLst>
        </pc:spChg>
        <pc:spChg chg="mod">
          <ac:chgData name="Petro Petrashko (UA)" userId="5b2b3b98-3131-48c7-bb8a-19b196a36949" providerId="ADAL" clId="{351FE23D-61E3-4217-9757-ECF8C23312BF}" dt="2024-06-26T14:01:54.661" v="405" actId="552"/>
          <ac:spMkLst>
            <pc:docMk/>
            <pc:sldMk cId="1791248831" sldId="2147482012"/>
            <ac:spMk id="68" creationId="{DC58C25F-8110-0C29-4A50-5DADA78B621C}"/>
          </ac:spMkLst>
        </pc:spChg>
        <pc:spChg chg="mod">
          <ac:chgData name="Petro Petrashko (UA)" userId="5b2b3b98-3131-48c7-bb8a-19b196a36949" providerId="ADAL" clId="{351FE23D-61E3-4217-9757-ECF8C23312BF}" dt="2024-06-26T14:00:07.169" v="288" actId="164"/>
          <ac:spMkLst>
            <pc:docMk/>
            <pc:sldMk cId="1791248831" sldId="2147482012"/>
            <ac:spMk id="78" creationId="{C5C3D0C6-9AE4-2D85-F716-35A1E082CF03}"/>
          </ac:spMkLst>
        </pc:spChg>
        <pc:spChg chg="mod">
          <ac:chgData name="Petro Petrashko (UA)" userId="5b2b3b98-3131-48c7-bb8a-19b196a36949" providerId="ADAL" clId="{351FE23D-61E3-4217-9757-ECF8C23312BF}" dt="2024-06-26T14:00:07.169" v="288" actId="164"/>
          <ac:spMkLst>
            <pc:docMk/>
            <pc:sldMk cId="1791248831" sldId="2147482012"/>
            <ac:spMk id="81" creationId="{194ED9A6-B5C3-ED3F-4C21-CA96CC3CE39E}"/>
          </ac:spMkLst>
        </pc:spChg>
        <pc:spChg chg="mod">
          <ac:chgData name="Petro Petrashko (UA)" userId="5b2b3b98-3131-48c7-bb8a-19b196a36949" providerId="ADAL" clId="{351FE23D-61E3-4217-9757-ECF8C23312BF}" dt="2024-06-26T14:00:07.169" v="288" actId="164"/>
          <ac:spMkLst>
            <pc:docMk/>
            <pc:sldMk cId="1791248831" sldId="2147482012"/>
            <ac:spMk id="82" creationId="{48434C7A-DD1B-41BC-9A26-100219A14BCB}"/>
          </ac:spMkLst>
        </pc:spChg>
        <pc:spChg chg="mod">
          <ac:chgData name="Petro Petrashko (UA)" userId="5b2b3b98-3131-48c7-bb8a-19b196a36949" providerId="ADAL" clId="{351FE23D-61E3-4217-9757-ECF8C23312BF}" dt="2024-06-26T14:00:07.169" v="288" actId="164"/>
          <ac:spMkLst>
            <pc:docMk/>
            <pc:sldMk cId="1791248831" sldId="2147482012"/>
            <ac:spMk id="85" creationId="{C814D90B-57A8-75C9-D698-489E6EE36C26}"/>
          </ac:spMkLst>
        </pc:spChg>
        <pc:spChg chg="mod">
          <ac:chgData name="Petro Petrashko (UA)" userId="5b2b3b98-3131-48c7-bb8a-19b196a36949" providerId="ADAL" clId="{351FE23D-61E3-4217-9757-ECF8C23312BF}" dt="2024-06-26T14:00:07.169" v="288" actId="164"/>
          <ac:spMkLst>
            <pc:docMk/>
            <pc:sldMk cId="1791248831" sldId="2147482012"/>
            <ac:spMk id="86" creationId="{9D762416-B8CD-9A4F-18FB-8F0F5E76000A}"/>
          </ac:spMkLst>
        </pc:spChg>
        <pc:spChg chg="mod">
          <ac:chgData name="Petro Petrashko (UA)" userId="5b2b3b98-3131-48c7-bb8a-19b196a36949" providerId="ADAL" clId="{351FE23D-61E3-4217-9757-ECF8C23312BF}" dt="2024-06-26T14:00:07.169" v="288" actId="164"/>
          <ac:spMkLst>
            <pc:docMk/>
            <pc:sldMk cId="1791248831" sldId="2147482012"/>
            <ac:spMk id="87" creationId="{8C6339FB-5EFB-D117-4D8C-E3D762D8DA58}"/>
          </ac:spMkLst>
        </pc:spChg>
        <pc:spChg chg="mod ord">
          <ac:chgData name="Petro Petrashko (UA)" userId="5b2b3b98-3131-48c7-bb8a-19b196a36949" providerId="ADAL" clId="{351FE23D-61E3-4217-9757-ECF8C23312BF}" dt="2024-06-26T14:10:30.995" v="679" actId="6264"/>
          <ac:spMkLst>
            <pc:docMk/>
            <pc:sldMk cId="1791248831" sldId="2147482012"/>
            <ac:spMk id="97" creationId="{8FF7DDF1-7E6A-F978-68B7-8269C3B570E1}"/>
          </ac:spMkLst>
        </pc:spChg>
        <pc:spChg chg="mod">
          <ac:chgData name="Petro Petrashko (UA)" userId="5b2b3b98-3131-48c7-bb8a-19b196a36949" providerId="ADAL" clId="{351FE23D-61E3-4217-9757-ECF8C23312BF}" dt="2024-06-26T14:00:07.169" v="288" actId="164"/>
          <ac:spMkLst>
            <pc:docMk/>
            <pc:sldMk cId="1791248831" sldId="2147482012"/>
            <ac:spMk id="101" creationId="{6EEB4BCC-C79A-22FA-6284-FF283E0F0395}"/>
          </ac:spMkLst>
        </pc:spChg>
        <pc:spChg chg="mod">
          <ac:chgData name="Petro Petrashko (UA)" userId="5b2b3b98-3131-48c7-bb8a-19b196a36949" providerId="ADAL" clId="{351FE23D-61E3-4217-9757-ECF8C23312BF}" dt="2024-06-26T14:00:07.169" v="288" actId="164"/>
          <ac:spMkLst>
            <pc:docMk/>
            <pc:sldMk cId="1791248831" sldId="2147482012"/>
            <ac:spMk id="102" creationId="{A2DB71BE-A99E-9EF8-8B88-2D025550C73F}"/>
          </ac:spMkLst>
        </pc:spChg>
        <pc:spChg chg="mod">
          <ac:chgData name="Petro Petrashko (UA)" userId="5b2b3b98-3131-48c7-bb8a-19b196a36949" providerId="ADAL" clId="{351FE23D-61E3-4217-9757-ECF8C23312BF}" dt="2024-06-26T14:00:07.169" v="288" actId="164"/>
          <ac:spMkLst>
            <pc:docMk/>
            <pc:sldMk cId="1791248831" sldId="2147482012"/>
            <ac:spMk id="103" creationId="{5DEC1747-94D0-C2FE-BE82-692FD20415CA}"/>
          </ac:spMkLst>
        </pc:spChg>
        <pc:spChg chg="mod">
          <ac:chgData name="Petro Petrashko (UA)" userId="5b2b3b98-3131-48c7-bb8a-19b196a36949" providerId="ADAL" clId="{351FE23D-61E3-4217-9757-ECF8C23312BF}" dt="2024-06-26T14:00:07.169" v="288" actId="164"/>
          <ac:spMkLst>
            <pc:docMk/>
            <pc:sldMk cId="1791248831" sldId="2147482012"/>
            <ac:spMk id="104" creationId="{D2925E93-E683-0A91-B81F-B1C979776110}"/>
          </ac:spMkLst>
        </pc:spChg>
        <pc:grpChg chg="add mod">
          <ac:chgData name="Petro Petrashko (UA)" userId="5b2b3b98-3131-48c7-bb8a-19b196a36949" providerId="ADAL" clId="{351FE23D-61E3-4217-9757-ECF8C23312BF}" dt="2024-06-26T14:00:07.169" v="288" actId="164"/>
          <ac:grpSpMkLst>
            <pc:docMk/>
            <pc:sldMk cId="1791248831" sldId="2147482012"/>
            <ac:grpSpMk id="4" creationId="{8373477E-7F9D-3DD8-78B7-5B69B6EA97A3}"/>
          </ac:grpSpMkLst>
        </pc:grpChg>
        <pc:grpChg chg="mod">
          <ac:chgData name="Petro Petrashko (UA)" userId="5b2b3b98-3131-48c7-bb8a-19b196a36949" providerId="ADAL" clId="{351FE23D-61E3-4217-9757-ECF8C23312BF}" dt="2024-06-26T14:11:05.837" v="781" actId="552"/>
          <ac:grpSpMkLst>
            <pc:docMk/>
            <pc:sldMk cId="1791248831" sldId="2147482012"/>
            <ac:grpSpMk id="124" creationId="{22B6A670-1167-6234-3E64-FBCDAC877C22}"/>
          </ac:grpSpMkLst>
        </pc:grpChg>
        <pc:grpChg chg="mod">
          <ac:chgData name="Petro Petrashko (UA)" userId="5b2b3b98-3131-48c7-bb8a-19b196a36949" providerId="ADAL" clId="{351FE23D-61E3-4217-9757-ECF8C23312BF}" dt="2024-06-26T14:11:05.837" v="781" actId="552"/>
          <ac:grpSpMkLst>
            <pc:docMk/>
            <pc:sldMk cId="1791248831" sldId="2147482012"/>
            <ac:grpSpMk id="125" creationId="{4387D8E0-B165-2634-3E99-8098AC5D0AAE}"/>
          </ac:grpSpMkLst>
        </pc:grpChg>
        <pc:grpChg chg="mod">
          <ac:chgData name="Petro Petrashko (UA)" userId="5b2b3b98-3131-48c7-bb8a-19b196a36949" providerId="ADAL" clId="{351FE23D-61E3-4217-9757-ECF8C23312BF}" dt="2024-06-26T14:11:05.837" v="781" actId="552"/>
          <ac:grpSpMkLst>
            <pc:docMk/>
            <pc:sldMk cId="1791248831" sldId="2147482012"/>
            <ac:grpSpMk id="126" creationId="{25B24E43-5F6C-2205-6F27-C9A8304F80E4}"/>
          </ac:grpSpMkLst>
        </pc:grpChg>
        <pc:grpChg chg="mod">
          <ac:chgData name="Petro Petrashko (UA)" userId="5b2b3b98-3131-48c7-bb8a-19b196a36949" providerId="ADAL" clId="{351FE23D-61E3-4217-9757-ECF8C23312BF}" dt="2024-06-26T14:11:05.837" v="781" actId="552"/>
          <ac:grpSpMkLst>
            <pc:docMk/>
            <pc:sldMk cId="1791248831" sldId="2147482012"/>
            <ac:grpSpMk id="127" creationId="{A9187C67-83D0-9053-644E-EA9705E689B3}"/>
          </ac:grpSpMkLst>
        </pc:grpChg>
        <pc:grpChg chg="mod">
          <ac:chgData name="Petro Petrashko (UA)" userId="5b2b3b98-3131-48c7-bb8a-19b196a36949" providerId="ADAL" clId="{351FE23D-61E3-4217-9757-ECF8C23312BF}" dt="2024-06-26T14:11:05.837" v="781" actId="552"/>
          <ac:grpSpMkLst>
            <pc:docMk/>
            <pc:sldMk cId="1791248831" sldId="2147482012"/>
            <ac:grpSpMk id="128" creationId="{7EA9234F-4081-9D78-360F-4BB6F2EDDCBE}"/>
          </ac:grpSpMkLst>
        </pc:grpChg>
        <pc:grpChg chg="mod">
          <ac:chgData name="Petro Petrashko (UA)" userId="5b2b3b98-3131-48c7-bb8a-19b196a36949" providerId="ADAL" clId="{351FE23D-61E3-4217-9757-ECF8C23312BF}" dt="2024-06-26T14:11:05.837" v="781" actId="552"/>
          <ac:grpSpMkLst>
            <pc:docMk/>
            <pc:sldMk cId="1791248831" sldId="2147482012"/>
            <ac:grpSpMk id="129" creationId="{3A1FB8DB-BEBA-9531-B60F-20C3F132CF2F}"/>
          </ac:grpSpMkLst>
        </pc:grpChg>
        <pc:graphicFrameChg chg="add mod ord modVis replST">
          <ac:chgData name="Petro Petrashko (UA)" userId="5b2b3b98-3131-48c7-bb8a-19b196a36949" providerId="ADAL" clId="{351FE23D-61E3-4217-9757-ECF8C23312BF}" dt="2024-06-26T14:11:06.397" v="811"/>
          <ac:graphicFrameMkLst>
            <pc:docMk/>
            <pc:sldMk cId="1791248831" sldId="2147482012"/>
            <ac:graphicFrameMk id="6" creationId="{8A8E461D-4824-21A5-8141-DE3D04012D10}"/>
          </ac:graphicFrameMkLst>
        </pc:graphicFrameChg>
      </pc:sldChg>
      <pc:sldChg chg="addSp delSp modSp mod">
        <pc:chgData name="Petro Petrashko (UA)" userId="5b2b3b98-3131-48c7-bb8a-19b196a36949" providerId="ADAL" clId="{351FE23D-61E3-4217-9757-ECF8C23312BF}" dt="2024-06-26T14:11:19.666" v="861" actId="165"/>
        <pc:sldMkLst>
          <pc:docMk/>
          <pc:sldMk cId="544519598" sldId="2147482017"/>
        </pc:sldMkLst>
        <pc:spChg chg="mod">
          <ac:chgData name="Petro Petrashko (UA)" userId="5b2b3b98-3131-48c7-bb8a-19b196a36949" providerId="ADAL" clId="{351FE23D-61E3-4217-9757-ECF8C23312BF}" dt="2024-06-26T14:11:18.590" v="818" actId="948"/>
          <ac:spMkLst>
            <pc:docMk/>
            <pc:sldMk cId="544519598" sldId="2147482017"/>
            <ac:spMk id="2" creationId="{EC47296D-9568-ED7D-0457-80174E2BF2F8}"/>
          </ac:spMkLst>
        </pc:spChg>
        <pc:spChg chg="mod topLvl">
          <ac:chgData name="Petro Petrashko (UA)" userId="5b2b3b98-3131-48c7-bb8a-19b196a36949" providerId="ADAL" clId="{351FE23D-61E3-4217-9757-ECF8C23312BF}" dt="2024-06-26T14:11:19.666" v="861" actId="165"/>
          <ac:spMkLst>
            <pc:docMk/>
            <pc:sldMk cId="544519598" sldId="2147482017"/>
            <ac:spMk id="6" creationId="{3680DECF-EC3E-375C-9E9E-1348C2762FB8}"/>
          </ac:spMkLst>
        </pc:spChg>
        <pc:spChg chg="mod topLvl">
          <ac:chgData name="Petro Petrashko (UA)" userId="5b2b3b98-3131-48c7-bb8a-19b196a36949" providerId="ADAL" clId="{351FE23D-61E3-4217-9757-ECF8C23312BF}" dt="2024-06-26T14:11:19.666" v="861" actId="165"/>
          <ac:spMkLst>
            <pc:docMk/>
            <pc:sldMk cId="544519598" sldId="2147482017"/>
            <ac:spMk id="7" creationId="{CC3C3FD8-EBFA-CAFD-4FCC-7724B90AD1E5}"/>
          </ac:spMkLst>
        </pc:spChg>
        <pc:spChg chg="mod">
          <ac:chgData name="Petro Petrashko (UA)" userId="5b2b3b98-3131-48c7-bb8a-19b196a36949" providerId="ADAL" clId="{351FE23D-61E3-4217-9757-ECF8C23312BF}" dt="2024-06-26T14:02:48.738" v="462"/>
          <ac:spMkLst>
            <pc:docMk/>
            <pc:sldMk cId="544519598" sldId="2147482017"/>
            <ac:spMk id="8" creationId="{534114EE-3D2C-604A-7E21-92B55CD26F09}"/>
          </ac:spMkLst>
        </pc:spChg>
        <pc:spChg chg="mod topLvl">
          <ac:chgData name="Petro Petrashko (UA)" userId="5b2b3b98-3131-48c7-bb8a-19b196a36949" providerId="ADAL" clId="{351FE23D-61E3-4217-9757-ECF8C23312BF}" dt="2024-06-26T14:11:19.666" v="861" actId="165"/>
          <ac:spMkLst>
            <pc:docMk/>
            <pc:sldMk cId="544519598" sldId="2147482017"/>
            <ac:spMk id="9" creationId="{9EBB1D1E-6449-913E-E858-C48CC79A35B7}"/>
          </ac:spMkLst>
        </pc:spChg>
        <pc:spChg chg="mod topLvl">
          <ac:chgData name="Petro Petrashko (UA)" userId="5b2b3b98-3131-48c7-bb8a-19b196a36949" providerId="ADAL" clId="{351FE23D-61E3-4217-9757-ECF8C23312BF}" dt="2024-06-26T14:11:19.666" v="861" actId="165"/>
          <ac:spMkLst>
            <pc:docMk/>
            <pc:sldMk cId="544519598" sldId="2147482017"/>
            <ac:spMk id="11" creationId="{2699A53A-B3BD-81F5-62B1-E1AFB84CBAF9}"/>
          </ac:spMkLst>
        </pc:spChg>
        <pc:spChg chg="mod topLvl">
          <ac:chgData name="Petro Petrashko (UA)" userId="5b2b3b98-3131-48c7-bb8a-19b196a36949" providerId="ADAL" clId="{351FE23D-61E3-4217-9757-ECF8C23312BF}" dt="2024-06-26T14:11:19.666" v="861" actId="165"/>
          <ac:spMkLst>
            <pc:docMk/>
            <pc:sldMk cId="544519598" sldId="2147482017"/>
            <ac:spMk id="12" creationId="{EEEC8714-4554-535F-5536-4371C6F9A1BA}"/>
          </ac:spMkLst>
        </pc:spChg>
        <pc:spChg chg="mod topLvl">
          <ac:chgData name="Petro Petrashko (UA)" userId="5b2b3b98-3131-48c7-bb8a-19b196a36949" providerId="ADAL" clId="{351FE23D-61E3-4217-9757-ECF8C23312BF}" dt="2024-06-26T14:11:19.666" v="861" actId="165"/>
          <ac:spMkLst>
            <pc:docMk/>
            <pc:sldMk cId="544519598" sldId="2147482017"/>
            <ac:spMk id="13" creationId="{3F193BB6-564F-7ED4-20BE-73BF54343CE7}"/>
          </ac:spMkLst>
        </pc:spChg>
        <pc:spChg chg="mod topLvl">
          <ac:chgData name="Petro Petrashko (UA)" userId="5b2b3b98-3131-48c7-bb8a-19b196a36949" providerId="ADAL" clId="{351FE23D-61E3-4217-9757-ECF8C23312BF}" dt="2024-06-26T14:04:36.212" v="500" actId="165"/>
          <ac:spMkLst>
            <pc:docMk/>
            <pc:sldMk cId="544519598" sldId="2147482017"/>
            <ac:spMk id="14" creationId="{4B888F26-7D1A-CA27-B5A8-6248A7263371}"/>
          </ac:spMkLst>
        </pc:spChg>
        <pc:spChg chg="mod topLvl">
          <ac:chgData name="Petro Petrashko (UA)" userId="5b2b3b98-3131-48c7-bb8a-19b196a36949" providerId="ADAL" clId="{351FE23D-61E3-4217-9757-ECF8C23312BF}" dt="2024-06-26T14:11:19.666" v="861" actId="165"/>
          <ac:spMkLst>
            <pc:docMk/>
            <pc:sldMk cId="544519598" sldId="2147482017"/>
            <ac:spMk id="15" creationId="{9E0E0D22-42F4-802B-FD44-EDC127F0142C}"/>
          </ac:spMkLst>
        </pc:spChg>
        <pc:spChg chg="mod topLvl">
          <ac:chgData name="Petro Petrashko (UA)" userId="5b2b3b98-3131-48c7-bb8a-19b196a36949" providerId="ADAL" clId="{351FE23D-61E3-4217-9757-ECF8C23312BF}" dt="2024-06-26T14:11:19.666" v="861" actId="165"/>
          <ac:spMkLst>
            <pc:docMk/>
            <pc:sldMk cId="544519598" sldId="2147482017"/>
            <ac:spMk id="16" creationId="{DE200739-7B25-E26F-EE8E-B08BBC35C608}"/>
          </ac:spMkLst>
        </pc:spChg>
        <pc:spChg chg="mod topLvl">
          <ac:chgData name="Petro Petrashko (UA)" userId="5b2b3b98-3131-48c7-bb8a-19b196a36949" providerId="ADAL" clId="{351FE23D-61E3-4217-9757-ECF8C23312BF}" dt="2024-06-26T14:04:36.212" v="500" actId="165"/>
          <ac:spMkLst>
            <pc:docMk/>
            <pc:sldMk cId="544519598" sldId="2147482017"/>
            <ac:spMk id="18" creationId="{257A3C35-39C9-A4E6-1837-31F170B2C97A}"/>
          </ac:spMkLst>
        </pc:spChg>
        <pc:spChg chg="mod topLvl">
          <ac:chgData name="Petro Petrashko (UA)" userId="5b2b3b98-3131-48c7-bb8a-19b196a36949" providerId="ADAL" clId="{351FE23D-61E3-4217-9757-ECF8C23312BF}" dt="2024-06-26T14:11:19.666" v="861" actId="165"/>
          <ac:spMkLst>
            <pc:docMk/>
            <pc:sldMk cId="544519598" sldId="2147482017"/>
            <ac:spMk id="19" creationId="{07531D68-F37F-8804-2790-05DE03E569AC}"/>
          </ac:spMkLst>
        </pc:spChg>
        <pc:spChg chg="mod topLvl">
          <ac:chgData name="Petro Petrashko (UA)" userId="5b2b3b98-3131-48c7-bb8a-19b196a36949" providerId="ADAL" clId="{351FE23D-61E3-4217-9757-ECF8C23312BF}" dt="2024-06-26T14:04:36.212" v="500" actId="165"/>
          <ac:spMkLst>
            <pc:docMk/>
            <pc:sldMk cId="544519598" sldId="2147482017"/>
            <ac:spMk id="22" creationId="{BDC99A0B-8AB3-4918-5B31-2F9C4926A28C}"/>
          </ac:spMkLst>
        </pc:spChg>
        <pc:spChg chg="mod topLvl">
          <ac:chgData name="Petro Petrashko (UA)" userId="5b2b3b98-3131-48c7-bb8a-19b196a36949" providerId="ADAL" clId="{351FE23D-61E3-4217-9757-ECF8C23312BF}" dt="2024-06-26T14:11:19.666" v="861" actId="165"/>
          <ac:spMkLst>
            <pc:docMk/>
            <pc:sldMk cId="544519598" sldId="2147482017"/>
            <ac:spMk id="23" creationId="{C79FE495-3705-FC56-C46F-7F38DBD9F9A7}"/>
          </ac:spMkLst>
        </pc:spChg>
        <pc:spChg chg="mod topLvl">
          <ac:chgData name="Petro Petrashko (UA)" userId="5b2b3b98-3131-48c7-bb8a-19b196a36949" providerId="ADAL" clId="{351FE23D-61E3-4217-9757-ECF8C23312BF}" dt="2024-06-26T14:04:36.212" v="500" actId="165"/>
          <ac:spMkLst>
            <pc:docMk/>
            <pc:sldMk cId="544519598" sldId="2147482017"/>
            <ac:spMk id="24" creationId="{09C2CCCC-B4A3-9533-7C1A-4E7B99F19AB0}"/>
          </ac:spMkLst>
        </pc:spChg>
        <pc:spChg chg="mod topLvl">
          <ac:chgData name="Petro Petrashko (UA)" userId="5b2b3b98-3131-48c7-bb8a-19b196a36949" providerId="ADAL" clId="{351FE23D-61E3-4217-9757-ECF8C23312BF}" dt="2024-06-26T14:11:19.666" v="861" actId="165"/>
          <ac:spMkLst>
            <pc:docMk/>
            <pc:sldMk cId="544519598" sldId="2147482017"/>
            <ac:spMk id="26" creationId="{F0CB5772-83FD-A70A-A885-67FCEEE49754}"/>
          </ac:spMkLst>
        </pc:spChg>
        <pc:spChg chg="mod topLvl">
          <ac:chgData name="Petro Petrashko (UA)" userId="5b2b3b98-3131-48c7-bb8a-19b196a36949" providerId="ADAL" clId="{351FE23D-61E3-4217-9757-ECF8C23312BF}" dt="2024-06-26T14:04:36.212" v="500" actId="165"/>
          <ac:spMkLst>
            <pc:docMk/>
            <pc:sldMk cId="544519598" sldId="2147482017"/>
            <ac:spMk id="32" creationId="{642FDFF0-C1EF-2DFC-03F4-C85494893547}"/>
          </ac:spMkLst>
        </pc:spChg>
        <pc:spChg chg="mod">
          <ac:chgData name="Petro Petrashko (UA)" userId="5b2b3b98-3131-48c7-bb8a-19b196a36949" providerId="ADAL" clId="{351FE23D-61E3-4217-9757-ECF8C23312BF}" dt="2024-06-26T14:02:48.738" v="462"/>
          <ac:spMkLst>
            <pc:docMk/>
            <pc:sldMk cId="544519598" sldId="2147482017"/>
            <ac:spMk id="33" creationId="{F057CCBB-6123-1B04-F379-10F38A6528F7}"/>
          </ac:spMkLst>
        </pc:spChg>
        <pc:spChg chg="mod topLvl">
          <ac:chgData name="Petro Petrashko (UA)" userId="5b2b3b98-3131-48c7-bb8a-19b196a36949" providerId="ADAL" clId="{351FE23D-61E3-4217-9757-ECF8C23312BF}" dt="2024-06-26T14:11:19.666" v="861" actId="165"/>
          <ac:spMkLst>
            <pc:docMk/>
            <pc:sldMk cId="544519598" sldId="2147482017"/>
            <ac:spMk id="34" creationId="{31E65DFA-47A0-4AD8-6B27-3C86CFB7284A}"/>
          </ac:spMkLst>
        </pc:spChg>
        <pc:spChg chg="mod topLvl">
          <ac:chgData name="Petro Petrashko (UA)" userId="5b2b3b98-3131-48c7-bb8a-19b196a36949" providerId="ADAL" clId="{351FE23D-61E3-4217-9757-ECF8C23312BF}" dt="2024-06-26T14:04:36.212" v="500" actId="165"/>
          <ac:spMkLst>
            <pc:docMk/>
            <pc:sldMk cId="544519598" sldId="2147482017"/>
            <ac:spMk id="35" creationId="{195A68F4-D954-A1C0-A647-42A436D9BC2B}"/>
          </ac:spMkLst>
        </pc:spChg>
        <pc:spChg chg="mod topLvl">
          <ac:chgData name="Petro Petrashko (UA)" userId="5b2b3b98-3131-48c7-bb8a-19b196a36949" providerId="ADAL" clId="{351FE23D-61E3-4217-9757-ECF8C23312BF}" dt="2024-06-26T14:04:36.212" v="500" actId="165"/>
          <ac:spMkLst>
            <pc:docMk/>
            <pc:sldMk cId="544519598" sldId="2147482017"/>
            <ac:spMk id="36" creationId="{3C145E88-345E-DEB9-9ABA-4CC30EEE55EB}"/>
          </ac:spMkLst>
        </pc:spChg>
        <pc:spChg chg="mod">
          <ac:chgData name="Petro Petrashko (UA)" userId="5b2b3b98-3131-48c7-bb8a-19b196a36949" providerId="ADAL" clId="{351FE23D-61E3-4217-9757-ECF8C23312BF}" dt="2024-06-26T14:04:31.256" v="498"/>
          <ac:spMkLst>
            <pc:docMk/>
            <pc:sldMk cId="544519598" sldId="2147482017"/>
            <ac:spMk id="46" creationId="{61055370-7332-D53E-18E8-184891B8C542}"/>
          </ac:spMkLst>
        </pc:spChg>
        <pc:spChg chg="mod topLvl">
          <ac:chgData name="Petro Petrashko (UA)" userId="5b2b3b98-3131-48c7-bb8a-19b196a36949" providerId="ADAL" clId="{351FE23D-61E3-4217-9757-ECF8C23312BF}" dt="2024-06-26T14:11:19.666" v="861" actId="165"/>
          <ac:spMkLst>
            <pc:docMk/>
            <pc:sldMk cId="544519598" sldId="2147482017"/>
            <ac:spMk id="47" creationId="{DE28A1F8-05E1-2D2E-5F4B-FFE030D33C0D}"/>
          </ac:spMkLst>
        </pc:spChg>
        <pc:spChg chg="mod">
          <ac:chgData name="Petro Petrashko (UA)" userId="5b2b3b98-3131-48c7-bb8a-19b196a36949" providerId="ADAL" clId="{351FE23D-61E3-4217-9757-ECF8C23312BF}" dt="2024-06-26T14:04:31.256" v="498"/>
          <ac:spMkLst>
            <pc:docMk/>
            <pc:sldMk cId="544519598" sldId="2147482017"/>
            <ac:spMk id="48" creationId="{4DB82225-AAA2-C992-BF5F-FD38AE5CA35A}"/>
          </ac:spMkLst>
        </pc:spChg>
        <pc:spChg chg="mod topLvl">
          <ac:chgData name="Petro Petrashko (UA)" userId="5b2b3b98-3131-48c7-bb8a-19b196a36949" providerId="ADAL" clId="{351FE23D-61E3-4217-9757-ECF8C23312BF}" dt="2024-06-26T14:11:19.666" v="861" actId="165"/>
          <ac:spMkLst>
            <pc:docMk/>
            <pc:sldMk cId="544519598" sldId="2147482017"/>
            <ac:spMk id="51" creationId="{459753F3-41F3-63B5-45E4-F3B58708C5B6}"/>
          </ac:spMkLst>
        </pc:spChg>
        <pc:spChg chg="add del mod modVis">
          <ac:chgData name="Petro Petrashko (UA)" userId="5b2b3b98-3131-48c7-bb8a-19b196a36949" providerId="ADAL" clId="{351FE23D-61E3-4217-9757-ECF8C23312BF}" dt="2024-06-26T14:11:18.631" v="845"/>
          <ac:spMkLst>
            <pc:docMk/>
            <pc:sldMk cId="544519598" sldId="2147482017"/>
            <ac:spMk id="53" creationId="{B184F35D-64B9-5686-CDD1-7485FA986907}"/>
          </ac:spMkLst>
        </pc:spChg>
        <pc:grpChg chg="add del mod">
          <ac:chgData name="Petro Petrashko (UA)" userId="5b2b3b98-3131-48c7-bb8a-19b196a36949" providerId="ADAL" clId="{351FE23D-61E3-4217-9757-ECF8C23312BF}" dt="2024-06-26T14:03:02.875" v="469" actId="478"/>
          <ac:grpSpMkLst>
            <pc:docMk/>
            <pc:sldMk cId="544519598" sldId="2147482017"/>
            <ac:grpSpMk id="5" creationId="{78C01A4C-F5A3-96A4-B5EC-C09033E22A1B}"/>
          </ac:grpSpMkLst>
        </pc:grpChg>
        <pc:grpChg chg="add del mod">
          <ac:chgData name="Petro Petrashko (UA)" userId="5b2b3b98-3131-48c7-bb8a-19b196a36949" providerId="ADAL" clId="{351FE23D-61E3-4217-9757-ECF8C23312BF}" dt="2024-06-26T14:04:36.212" v="500" actId="165"/>
          <ac:grpSpMkLst>
            <pc:docMk/>
            <pc:sldMk cId="544519598" sldId="2147482017"/>
            <ac:grpSpMk id="37" creationId="{154F5215-2571-C2FB-C0DC-8243C54024C7}"/>
          </ac:grpSpMkLst>
        </pc:grpChg>
        <pc:grpChg chg="add del mod">
          <ac:chgData name="Petro Petrashko (UA)" userId="5b2b3b98-3131-48c7-bb8a-19b196a36949" providerId="ADAL" clId="{351FE23D-61E3-4217-9757-ECF8C23312BF}" dt="2024-06-26T14:04:36.212" v="500" actId="165"/>
          <ac:grpSpMkLst>
            <pc:docMk/>
            <pc:sldMk cId="544519598" sldId="2147482017"/>
            <ac:grpSpMk id="38" creationId="{1B745B00-38BE-8383-4FA5-DAB27DC7B039}"/>
          </ac:grpSpMkLst>
        </pc:grpChg>
        <pc:grpChg chg="add del mod">
          <ac:chgData name="Petro Petrashko (UA)" userId="5b2b3b98-3131-48c7-bb8a-19b196a36949" providerId="ADAL" clId="{351FE23D-61E3-4217-9757-ECF8C23312BF}" dt="2024-06-26T14:04:36.212" v="500" actId="165"/>
          <ac:grpSpMkLst>
            <pc:docMk/>
            <pc:sldMk cId="544519598" sldId="2147482017"/>
            <ac:grpSpMk id="40" creationId="{86750420-FD6B-6604-7158-3DA2A0D1310F}"/>
          </ac:grpSpMkLst>
        </pc:grpChg>
        <pc:grpChg chg="add del mod">
          <ac:chgData name="Petro Petrashko (UA)" userId="5b2b3b98-3131-48c7-bb8a-19b196a36949" providerId="ADAL" clId="{351FE23D-61E3-4217-9757-ECF8C23312BF}" dt="2024-06-26T14:04:36.212" v="500" actId="165"/>
          <ac:grpSpMkLst>
            <pc:docMk/>
            <pc:sldMk cId="544519598" sldId="2147482017"/>
            <ac:grpSpMk id="41" creationId="{A0A18DDB-06B2-FD3B-7654-6646993DFC5F}"/>
          </ac:grpSpMkLst>
        </pc:grpChg>
        <pc:grpChg chg="add del mod">
          <ac:chgData name="Petro Petrashko (UA)" userId="5b2b3b98-3131-48c7-bb8a-19b196a36949" providerId="ADAL" clId="{351FE23D-61E3-4217-9757-ECF8C23312BF}" dt="2024-06-26T14:04:36.212" v="500" actId="165"/>
          <ac:grpSpMkLst>
            <pc:docMk/>
            <pc:sldMk cId="544519598" sldId="2147482017"/>
            <ac:grpSpMk id="42" creationId="{AA6700F2-EF98-01BC-3349-67C39770F9D0}"/>
          </ac:grpSpMkLst>
        </pc:grpChg>
        <pc:grpChg chg="add del mod">
          <ac:chgData name="Petro Petrashko (UA)" userId="5b2b3b98-3131-48c7-bb8a-19b196a36949" providerId="ADAL" clId="{351FE23D-61E3-4217-9757-ECF8C23312BF}" dt="2024-06-26T14:04:36.212" v="500" actId="165"/>
          <ac:grpSpMkLst>
            <pc:docMk/>
            <pc:sldMk cId="544519598" sldId="2147482017"/>
            <ac:grpSpMk id="43" creationId="{42F4AA32-BB25-E30C-4C36-D1BBD0F77954}"/>
          </ac:grpSpMkLst>
        </pc:grpChg>
        <pc:grpChg chg="add del mod">
          <ac:chgData name="Petro Petrashko (UA)" userId="5b2b3b98-3131-48c7-bb8a-19b196a36949" providerId="ADAL" clId="{351FE23D-61E3-4217-9757-ECF8C23312BF}" dt="2024-06-26T14:04:36.212" v="500" actId="165"/>
          <ac:grpSpMkLst>
            <pc:docMk/>
            <pc:sldMk cId="544519598" sldId="2147482017"/>
            <ac:grpSpMk id="44" creationId="{5A16C42F-0E43-7F35-9D02-1640F3A7E717}"/>
          </ac:grpSpMkLst>
        </pc:grpChg>
        <pc:grpChg chg="add del mod">
          <ac:chgData name="Petro Petrashko (UA)" userId="5b2b3b98-3131-48c7-bb8a-19b196a36949" providerId="ADAL" clId="{351FE23D-61E3-4217-9757-ECF8C23312BF}" dt="2024-06-26T14:04:44.708" v="504" actId="21"/>
          <ac:grpSpMkLst>
            <pc:docMk/>
            <pc:sldMk cId="544519598" sldId="2147482017"/>
            <ac:grpSpMk id="45" creationId="{1C38E46D-98EB-DC15-3A62-560B9D204538}"/>
          </ac:grpSpMkLst>
        </pc:grpChg>
        <pc:grpChg chg="add del mod">
          <ac:chgData name="Petro Petrashko (UA)" userId="5b2b3b98-3131-48c7-bb8a-19b196a36949" providerId="ADAL" clId="{351FE23D-61E3-4217-9757-ECF8C23312BF}" dt="2024-06-26T14:04:43.036" v="503" actId="165"/>
          <ac:grpSpMkLst>
            <pc:docMk/>
            <pc:sldMk cId="544519598" sldId="2147482017"/>
            <ac:grpSpMk id="49" creationId="{AEFF6AF8-BBA7-EB5E-F1DA-0904ADC6DFCB}"/>
          </ac:grpSpMkLst>
        </pc:grpChg>
        <pc:grpChg chg="add del mod">
          <ac:chgData name="Petro Petrashko (UA)" userId="5b2b3b98-3131-48c7-bb8a-19b196a36949" providerId="ADAL" clId="{351FE23D-61E3-4217-9757-ECF8C23312BF}" dt="2024-06-26T14:11:19.666" v="861" actId="165"/>
          <ac:grpSpMkLst>
            <pc:docMk/>
            <pc:sldMk cId="544519598" sldId="2147482017"/>
            <ac:grpSpMk id="52" creationId="{8C2B9093-7879-1559-C68A-823834691664}"/>
          </ac:grpSpMkLst>
        </pc:grpChg>
        <pc:graphicFrameChg chg="add mod ord modVis replST">
          <ac:chgData name="Petro Petrashko (UA)" userId="5b2b3b98-3131-48c7-bb8a-19b196a36949" providerId="ADAL" clId="{351FE23D-61E3-4217-9757-ECF8C23312BF}" dt="2024-06-26T14:11:18.677" v="860"/>
          <ac:graphicFrameMkLst>
            <pc:docMk/>
            <pc:sldMk cId="544519598" sldId="2147482017"/>
            <ac:graphicFrameMk id="54" creationId="{47D5D9C8-026E-DCC5-5397-BC77A3E61172}"/>
          </ac:graphicFrameMkLst>
        </pc:graphicFrameChg>
        <pc:cxnChg chg="mod">
          <ac:chgData name="Petro Petrashko (UA)" userId="5b2b3b98-3131-48c7-bb8a-19b196a36949" providerId="ADAL" clId="{351FE23D-61E3-4217-9757-ECF8C23312BF}" dt="2024-06-26T14:03:28.321" v="477" actId="465"/>
          <ac:cxnSpMkLst>
            <pc:docMk/>
            <pc:sldMk cId="544519598" sldId="2147482017"/>
            <ac:cxnSpMk id="4" creationId="{A34C0450-1485-CB4E-D4F8-1B9D567AB1FF}"/>
          </ac:cxnSpMkLst>
        </pc:cxnChg>
        <pc:cxnChg chg="mod">
          <ac:chgData name="Petro Petrashko (UA)" userId="5b2b3b98-3131-48c7-bb8a-19b196a36949" providerId="ADAL" clId="{351FE23D-61E3-4217-9757-ECF8C23312BF}" dt="2024-06-26T14:03:28.321" v="477" actId="465"/>
          <ac:cxnSpMkLst>
            <pc:docMk/>
            <pc:sldMk cId="544519598" sldId="2147482017"/>
            <ac:cxnSpMk id="17" creationId="{3613A840-4E6D-FAE5-4D8C-5E63294A7644}"/>
          </ac:cxnSpMkLst>
        </pc:cxnChg>
        <pc:cxnChg chg="mod">
          <ac:chgData name="Petro Petrashko (UA)" userId="5b2b3b98-3131-48c7-bb8a-19b196a36949" providerId="ADAL" clId="{351FE23D-61E3-4217-9757-ECF8C23312BF}" dt="2024-06-26T14:03:28.321" v="477" actId="465"/>
          <ac:cxnSpMkLst>
            <pc:docMk/>
            <pc:sldMk cId="544519598" sldId="2147482017"/>
            <ac:cxnSpMk id="21" creationId="{F3097C31-51F2-D5F8-7426-0A669C9D933B}"/>
          </ac:cxnSpMkLst>
        </pc:cxnChg>
        <pc:cxnChg chg="mod">
          <ac:chgData name="Petro Petrashko (UA)" userId="5b2b3b98-3131-48c7-bb8a-19b196a36949" providerId="ADAL" clId="{351FE23D-61E3-4217-9757-ECF8C23312BF}" dt="2024-06-26T14:03:28.321" v="477" actId="465"/>
          <ac:cxnSpMkLst>
            <pc:docMk/>
            <pc:sldMk cId="544519598" sldId="2147482017"/>
            <ac:cxnSpMk id="29" creationId="{4BBC05D7-CB5F-7B1D-9CC7-D35C7404EC4C}"/>
          </ac:cxnSpMkLst>
        </pc:cxnChg>
        <pc:cxnChg chg="mod">
          <ac:chgData name="Petro Petrashko (UA)" userId="5b2b3b98-3131-48c7-bb8a-19b196a36949" providerId="ADAL" clId="{351FE23D-61E3-4217-9757-ECF8C23312BF}" dt="2024-06-26T14:03:28.321" v="477" actId="465"/>
          <ac:cxnSpMkLst>
            <pc:docMk/>
            <pc:sldMk cId="544519598" sldId="2147482017"/>
            <ac:cxnSpMk id="30" creationId="{A9BDFD01-2873-88E2-665B-A15782C2DE16}"/>
          </ac:cxnSpMkLst>
        </pc:cxnChg>
        <pc:cxnChg chg="mod">
          <ac:chgData name="Petro Petrashko (UA)" userId="5b2b3b98-3131-48c7-bb8a-19b196a36949" providerId="ADAL" clId="{351FE23D-61E3-4217-9757-ECF8C23312BF}" dt="2024-06-26T14:03:28.321" v="477" actId="465"/>
          <ac:cxnSpMkLst>
            <pc:docMk/>
            <pc:sldMk cId="544519598" sldId="2147482017"/>
            <ac:cxnSpMk id="31" creationId="{A23283C8-AC46-8F65-599C-AE50F7F5ECCA}"/>
          </ac:cxnSpMkLst>
        </pc:cxnChg>
      </pc:sldChg>
      <pc:sldChg chg="addSp delSp modSp mod">
        <pc:chgData name="Petro Petrashko (UA)" userId="5b2b3b98-3131-48c7-bb8a-19b196a36949" providerId="ADAL" clId="{351FE23D-61E3-4217-9757-ECF8C23312BF}" dt="2024-06-26T14:11:25.291" v="907"/>
        <pc:sldMkLst>
          <pc:docMk/>
          <pc:sldMk cId="1401595425" sldId="2147482018"/>
        </pc:sldMkLst>
        <pc:spChg chg="mod">
          <ac:chgData name="Petro Petrashko (UA)" userId="5b2b3b98-3131-48c7-bb8a-19b196a36949" providerId="ADAL" clId="{351FE23D-61E3-4217-9757-ECF8C23312BF}" dt="2024-06-26T14:11:25.194" v="865" actId="948"/>
          <ac:spMkLst>
            <pc:docMk/>
            <pc:sldMk cId="1401595425" sldId="2147482018"/>
            <ac:spMk id="2" creationId="{EC47296D-9568-ED7D-0457-80174E2BF2F8}"/>
          </ac:spMkLst>
        </pc:spChg>
        <pc:spChg chg="mod">
          <ac:chgData name="Petro Petrashko (UA)" userId="5b2b3b98-3131-48c7-bb8a-19b196a36949" providerId="ADAL" clId="{351FE23D-61E3-4217-9757-ECF8C23312BF}" dt="2024-06-26T14:03:48.060" v="484"/>
          <ac:spMkLst>
            <pc:docMk/>
            <pc:sldMk cId="1401595425" sldId="2147482018"/>
            <ac:spMk id="4" creationId="{013772D2-E182-8DC8-0655-C5C90A195C8F}"/>
          </ac:spMkLst>
        </pc:spChg>
        <pc:spChg chg="mod">
          <ac:chgData name="Petro Petrashko (UA)" userId="5b2b3b98-3131-48c7-bb8a-19b196a36949" providerId="ADAL" clId="{351FE23D-61E3-4217-9757-ECF8C23312BF}" dt="2024-06-26T14:04:50.765" v="507" actId="165"/>
          <ac:spMkLst>
            <pc:docMk/>
            <pc:sldMk cId="1401595425" sldId="2147482018"/>
            <ac:spMk id="5" creationId="{9B01BFF2-7C6C-4A11-DDDF-DFEB1E669057}"/>
          </ac:spMkLst>
        </pc:spChg>
        <pc:spChg chg="mod">
          <ac:chgData name="Petro Petrashko (UA)" userId="5b2b3b98-3131-48c7-bb8a-19b196a36949" providerId="ADAL" clId="{351FE23D-61E3-4217-9757-ECF8C23312BF}" dt="2024-06-26T14:04:50.765" v="507" actId="165"/>
          <ac:spMkLst>
            <pc:docMk/>
            <pc:sldMk cId="1401595425" sldId="2147482018"/>
            <ac:spMk id="6" creationId="{5C78887E-1D81-C336-D2B1-A3180DF6D42B}"/>
          </ac:spMkLst>
        </pc:spChg>
        <pc:spChg chg="mod">
          <ac:chgData name="Petro Petrashko (UA)" userId="5b2b3b98-3131-48c7-bb8a-19b196a36949" providerId="ADAL" clId="{351FE23D-61E3-4217-9757-ECF8C23312BF}" dt="2024-06-26T14:04:50.765" v="507" actId="165"/>
          <ac:spMkLst>
            <pc:docMk/>
            <pc:sldMk cId="1401595425" sldId="2147482018"/>
            <ac:spMk id="7" creationId="{86FE1521-C46F-D8C5-EA1F-0B77C311CF77}"/>
          </ac:spMkLst>
        </pc:spChg>
        <pc:spChg chg="mod">
          <ac:chgData name="Petro Petrashko (UA)" userId="5b2b3b98-3131-48c7-bb8a-19b196a36949" providerId="ADAL" clId="{351FE23D-61E3-4217-9757-ECF8C23312BF}" dt="2024-06-26T14:03:48.060" v="484"/>
          <ac:spMkLst>
            <pc:docMk/>
            <pc:sldMk cId="1401595425" sldId="2147482018"/>
            <ac:spMk id="8" creationId="{530FB5C9-F5D9-0944-0DF9-52A752B63504}"/>
          </ac:spMkLst>
        </pc:spChg>
        <pc:spChg chg="mod">
          <ac:chgData name="Petro Petrashko (UA)" userId="5b2b3b98-3131-48c7-bb8a-19b196a36949" providerId="ADAL" clId="{351FE23D-61E3-4217-9757-ECF8C23312BF}" dt="2024-06-26T14:04:50.765" v="507" actId="165"/>
          <ac:spMkLst>
            <pc:docMk/>
            <pc:sldMk cId="1401595425" sldId="2147482018"/>
            <ac:spMk id="9" creationId="{2C33BD90-1F28-012B-9552-5BD45C0528F9}"/>
          </ac:spMkLst>
        </pc:spChg>
        <pc:spChg chg="mod topLvl">
          <ac:chgData name="Petro Petrashko (UA)" userId="5b2b3b98-3131-48c7-bb8a-19b196a36949" providerId="ADAL" clId="{351FE23D-61E3-4217-9757-ECF8C23312BF}" dt="2024-06-26T14:04:50.765" v="507" actId="165"/>
          <ac:spMkLst>
            <pc:docMk/>
            <pc:sldMk cId="1401595425" sldId="2147482018"/>
            <ac:spMk id="12" creationId="{6C159E5C-6825-65ED-B20E-2427062C845D}"/>
          </ac:spMkLst>
        </pc:spChg>
        <pc:spChg chg="mod">
          <ac:chgData name="Petro Petrashko (UA)" userId="5b2b3b98-3131-48c7-bb8a-19b196a36949" providerId="ADAL" clId="{351FE23D-61E3-4217-9757-ECF8C23312BF}" dt="2024-06-26T14:04:45.856" v="506"/>
          <ac:spMkLst>
            <pc:docMk/>
            <pc:sldMk cId="1401595425" sldId="2147482018"/>
            <ac:spMk id="26" creationId="{50757A12-7A4F-1ACE-A777-54F895507B66}"/>
          </ac:spMkLst>
        </pc:spChg>
        <pc:spChg chg="mod">
          <ac:chgData name="Petro Petrashko (UA)" userId="5b2b3b98-3131-48c7-bb8a-19b196a36949" providerId="ADAL" clId="{351FE23D-61E3-4217-9757-ECF8C23312BF}" dt="2024-06-26T14:04:45.856" v="506"/>
          <ac:spMkLst>
            <pc:docMk/>
            <pc:sldMk cId="1401595425" sldId="2147482018"/>
            <ac:spMk id="29" creationId="{977CD35C-D3A2-5299-4A12-E6E64A08B48C}"/>
          </ac:spMkLst>
        </pc:spChg>
        <pc:spChg chg="add del mod modVis">
          <ac:chgData name="Petro Petrashko (UA)" userId="5b2b3b98-3131-48c7-bb8a-19b196a36949" providerId="ADAL" clId="{351FE23D-61E3-4217-9757-ECF8C23312BF}" dt="2024-06-26T14:11:25.244" v="892"/>
          <ac:spMkLst>
            <pc:docMk/>
            <pc:sldMk cId="1401595425" sldId="2147482018"/>
            <ac:spMk id="30" creationId="{281AE235-8E3C-54E3-1177-094EFD376CDD}"/>
          </ac:spMkLst>
        </pc:spChg>
        <pc:spChg chg="mod topLvl">
          <ac:chgData name="Petro Petrashko (UA)" userId="5b2b3b98-3131-48c7-bb8a-19b196a36949" providerId="ADAL" clId="{351FE23D-61E3-4217-9757-ECF8C23312BF}" dt="2024-06-26T14:04:50.765" v="507" actId="165"/>
          <ac:spMkLst>
            <pc:docMk/>
            <pc:sldMk cId="1401595425" sldId="2147482018"/>
            <ac:spMk id="33" creationId="{A9EA678B-1C92-D1EC-5EF2-97D0A4907E68}"/>
          </ac:spMkLst>
        </pc:spChg>
        <pc:spChg chg="mod">
          <ac:chgData name="Petro Petrashko (UA)" userId="5b2b3b98-3131-48c7-bb8a-19b196a36949" providerId="ADAL" clId="{351FE23D-61E3-4217-9757-ECF8C23312BF}" dt="2024-06-26T14:04:50.765" v="507" actId="165"/>
          <ac:spMkLst>
            <pc:docMk/>
            <pc:sldMk cId="1401595425" sldId="2147482018"/>
            <ac:spMk id="39" creationId="{1827754A-E5C9-3C2B-2904-C6CA6ABA4D9D}"/>
          </ac:spMkLst>
        </pc:spChg>
        <pc:spChg chg="mod">
          <ac:chgData name="Petro Petrashko (UA)" userId="5b2b3b98-3131-48c7-bb8a-19b196a36949" providerId="ADAL" clId="{351FE23D-61E3-4217-9757-ECF8C23312BF}" dt="2024-06-26T14:04:50.765" v="507" actId="165"/>
          <ac:spMkLst>
            <pc:docMk/>
            <pc:sldMk cId="1401595425" sldId="2147482018"/>
            <ac:spMk id="41" creationId="{23DF718D-7257-2123-82CE-6D108C84E70D}"/>
          </ac:spMkLst>
        </pc:spChg>
        <pc:spChg chg="mod">
          <ac:chgData name="Petro Petrashko (UA)" userId="5b2b3b98-3131-48c7-bb8a-19b196a36949" providerId="ADAL" clId="{351FE23D-61E3-4217-9757-ECF8C23312BF}" dt="2024-06-26T14:04:50.765" v="507" actId="165"/>
          <ac:spMkLst>
            <pc:docMk/>
            <pc:sldMk cId="1401595425" sldId="2147482018"/>
            <ac:spMk id="44" creationId="{B5C01C9D-FCFE-7C06-355F-B51DC9CE2BD7}"/>
          </ac:spMkLst>
        </pc:spChg>
        <pc:spChg chg="mod">
          <ac:chgData name="Petro Petrashko (UA)" userId="5b2b3b98-3131-48c7-bb8a-19b196a36949" providerId="ADAL" clId="{351FE23D-61E3-4217-9757-ECF8C23312BF}" dt="2024-06-26T14:04:50.765" v="507" actId="165"/>
          <ac:spMkLst>
            <pc:docMk/>
            <pc:sldMk cId="1401595425" sldId="2147482018"/>
            <ac:spMk id="45" creationId="{95F83EE7-077E-1143-291F-23EE821A1687}"/>
          </ac:spMkLst>
        </pc:spChg>
        <pc:spChg chg="mod">
          <ac:chgData name="Petro Petrashko (UA)" userId="5b2b3b98-3131-48c7-bb8a-19b196a36949" providerId="ADAL" clId="{351FE23D-61E3-4217-9757-ECF8C23312BF}" dt="2024-06-26T14:04:50.765" v="507" actId="165"/>
          <ac:spMkLst>
            <pc:docMk/>
            <pc:sldMk cId="1401595425" sldId="2147482018"/>
            <ac:spMk id="48" creationId="{718C1DA6-897D-1E84-C3B9-46D621F0912C}"/>
          </ac:spMkLst>
        </pc:spChg>
        <pc:spChg chg="mod">
          <ac:chgData name="Petro Petrashko (UA)" userId="5b2b3b98-3131-48c7-bb8a-19b196a36949" providerId="ADAL" clId="{351FE23D-61E3-4217-9757-ECF8C23312BF}" dt="2024-06-26T14:04:50.765" v="507" actId="165"/>
          <ac:spMkLst>
            <pc:docMk/>
            <pc:sldMk cId="1401595425" sldId="2147482018"/>
            <ac:spMk id="49" creationId="{EB8CA6BE-7B8C-6996-F7C4-29CB41CDD342}"/>
          </ac:spMkLst>
        </pc:spChg>
        <pc:spChg chg="mod">
          <ac:chgData name="Petro Petrashko (UA)" userId="5b2b3b98-3131-48c7-bb8a-19b196a36949" providerId="ADAL" clId="{351FE23D-61E3-4217-9757-ECF8C23312BF}" dt="2024-06-26T14:04:50.765" v="507" actId="165"/>
          <ac:spMkLst>
            <pc:docMk/>
            <pc:sldMk cId="1401595425" sldId="2147482018"/>
            <ac:spMk id="55" creationId="{BBE22A93-5587-DA7B-29CF-65407AE35D02}"/>
          </ac:spMkLst>
        </pc:spChg>
        <pc:spChg chg="mod">
          <ac:chgData name="Petro Petrashko (UA)" userId="5b2b3b98-3131-48c7-bb8a-19b196a36949" providerId="ADAL" clId="{351FE23D-61E3-4217-9757-ECF8C23312BF}" dt="2024-06-26T14:04:50.765" v="507" actId="165"/>
          <ac:spMkLst>
            <pc:docMk/>
            <pc:sldMk cId="1401595425" sldId="2147482018"/>
            <ac:spMk id="56" creationId="{591B758D-F953-BC53-26C5-F859207AF361}"/>
          </ac:spMkLst>
        </pc:spChg>
        <pc:spChg chg="mod topLvl">
          <ac:chgData name="Petro Petrashko (UA)" userId="5b2b3b98-3131-48c7-bb8a-19b196a36949" providerId="ADAL" clId="{351FE23D-61E3-4217-9757-ECF8C23312BF}" dt="2024-06-26T14:04:50.765" v="507" actId="165"/>
          <ac:spMkLst>
            <pc:docMk/>
            <pc:sldMk cId="1401595425" sldId="2147482018"/>
            <ac:spMk id="75" creationId="{AB24C0B9-0E0F-E3B2-1237-5CBEE719A1F1}"/>
          </ac:spMkLst>
        </pc:spChg>
        <pc:spChg chg="mod topLvl">
          <ac:chgData name="Petro Petrashko (UA)" userId="5b2b3b98-3131-48c7-bb8a-19b196a36949" providerId="ADAL" clId="{351FE23D-61E3-4217-9757-ECF8C23312BF}" dt="2024-06-26T14:04:50.765" v="507" actId="165"/>
          <ac:spMkLst>
            <pc:docMk/>
            <pc:sldMk cId="1401595425" sldId="2147482018"/>
            <ac:spMk id="76" creationId="{8793B610-11BB-3DD5-343E-D5A1842E54DF}"/>
          </ac:spMkLst>
        </pc:spChg>
        <pc:spChg chg="mod topLvl">
          <ac:chgData name="Petro Petrashko (UA)" userId="5b2b3b98-3131-48c7-bb8a-19b196a36949" providerId="ADAL" clId="{351FE23D-61E3-4217-9757-ECF8C23312BF}" dt="2024-06-26T14:04:50.765" v="507" actId="165"/>
          <ac:spMkLst>
            <pc:docMk/>
            <pc:sldMk cId="1401595425" sldId="2147482018"/>
            <ac:spMk id="77" creationId="{7507519A-1DE4-B47D-BFBC-5EC74A788B23}"/>
          </ac:spMkLst>
        </pc:spChg>
        <pc:spChg chg="mod topLvl">
          <ac:chgData name="Petro Petrashko (UA)" userId="5b2b3b98-3131-48c7-bb8a-19b196a36949" providerId="ADAL" clId="{351FE23D-61E3-4217-9757-ECF8C23312BF}" dt="2024-06-26T14:04:50.765" v="507" actId="165"/>
          <ac:spMkLst>
            <pc:docMk/>
            <pc:sldMk cId="1401595425" sldId="2147482018"/>
            <ac:spMk id="99" creationId="{805B5EBD-6AAC-3E2E-7379-47BAFD8ABB47}"/>
          </ac:spMkLst>
        </pc:spChg>
        <pc:grpChg chg="add del mod">
          <ac:chgData name="Petro Petrashko (UA)" userId="5b2b3b98-3131-48c7-bb8a-19b196a36949" providerId="ADAL" clId="{351FE23D-61E3-4217-9757-ECF8C23312BF}" dt="2024-06-26T14:04:00.340" v="489" actId="478"/>
          <ac:grpSpMkLst>
            <pc:docMk/>
            <pc:sldMk cId="1401595425" sldId="2147482018"/>
            <ac:grpSpMk id="3" creationId="{2AEEB2F2-A306-66FA-33C9-5FE912F92909}"/>
          </ac:grpSpMkLst>
        </pc:grpChg>
        <pc:grpChg chg="add del mod">
          <ac:chgData name="Petro Petrashko (UA)" userId="5b2b3b98-3131-48c7-bb8a-19b196a36949" providerId="ADAL" clId="{351FE23D-61E3-4217-9757-ECF8C23312BF}" dt="2024-06-26T14:04:50.765" v="507" actId="165"/>
          <ac:grpSpMkLst>
            <pc:docMk/>
            <pc:sldMk cId="1401595425" sldId="2147482018"/>
            <ac:grpSpMk id="10" creationId="{470FFAF8-01F7-D16C-074E-BEADD0A81935}"/>
          </ac:grpSpMkLst>
        </pc:grpChg>
        <pc:grpChg chg="add del mod">
          <ac:chgData name="Petro Petrashko (UA)" userId="5b2b3b98-3131-48c7-bb8a-19b196a36949" providerId="ADAL" clId="{351FE23D-61E3-4217-9757-ECF8C23312BF}" dt="2024-06-26T14:04:50.765" v="507" actId="165"/>
          <ac:grpSpMkLst>
            <pc:docMk/>
            <pc:sldMk cId="1401595425" sldId="2147482018"/>
            <ac:grpSpMk id="11" creationId="{368899EE-18C8-3783-430D-C1D471D616FA}"/>
          </ac:grpSpMkLst>
        </pc:grpChg>
        <pc:grpChg chg="add del mod">
          <ac:chgData name="Petro Petrashko (UA)" userId="5b2b3b98-3131-48c7-bb8a-19b196a36949" providerId="ADAL" clId="{351FE23D-61E3-4217-9757-ECF8C23312BF}" dt="2024-06-26T14:04:50.765" v="507" actId="165"/>
          <ac:grpSpMkLst>
            <pc:docMk/>
            <pc:sldMk cId="1401595425" sldId="2147482018"/>
            <ac:grpSpMk id="20" creationId="{28A13C01-F87B-C0F2-8AD9-C437F7E0ACF9}"/>
          </ac:grpSpMkLst>
        </pc:grpChg>
        <pc:grpChg chg="add del mod">
          <ac:chgData name="Petro Petrashko (UA)" userId="5b2b3b98-3131-48c7-bb8a-19b196a36949" providerId="ADAL" clId="{351FE23D-61E3-4217-9757-ECF8C23312BF}" dt="2024-06-26T14:04:50.765" v="507" actId="165"/>
          <ac:grpSpMkLst>
            <pc:docMk/>
            <pc:sldMk cId="1401595425" sldId="2147482018"/>
            <ac:grpSpMk id="21" creationId="{8072D514-A5AC-80D7-EDE2-AF8AA668EBA0}"/>
          </ac:grpSpMkLst>
        </pc:grpChg>
        <pc:grpChg chg="add del mod">
          <ac:chgData name="Petro Petrashko (UA)" userId="5b2b3b98-3131-48c7-bb8a-19b196a36949" providerId="ADAL" clId="{351FE23D-61E3-4217-9757-ECF8C23312BF}" dt="2024-06-26T14:04:50.765" v="507" actId="165"/>
          <ac:grpSpMkLst>
            <pc:docMk/>
            <pc:sldMk cId="1401595425" sldId="2147482018"/>
            <ac:grpSpMk id="22" creationId="{22CEC99B-2CB2-CA40-CBDB-588C34729DC7}"/>
          </ac:grpSpMkLst>
        </pc:grpChg>
        <pc:grpChg chg="add del mod">
          <ac:chgData name="Petro Petrashko (UA)" userId="5b2b3b98-3131-48c7-bb8a-19b196a36949" providerId="ADAL" clId="{351FE23D-61E3-4217-9757-ECF8C23312BF}" dt="2024-06-26T14:04:50.765" v="507" actId="165"/>
          <ac:grpSpMkLst>
            <pc:docMk/>
            <pc:sldMk cId="1401595425" sldId="2147482018"/>
            <ac:grpSpMk id="23" creationId="{21D0F457-206F-673B-795A-9DED00C668C2}"/>
          </ac:grpSpMkLst>
        </pc:grpChg>
        <pc:grpChg chg="add del mod">
          <ac:chgData name="Petro Petrashko (UA)" userId="5b2b3b98-3131-48c7-bb8a-19b196a36949" providerId="ADAL" clId="{351FE23D-61E3-4217-9757-ECF8C23312BF}" dt="2024-06-26T14:04:55.754" v="509" actId="478"/>
          <ac:grpSpMkLst>
            <pc:docMk/>
            <pc:sldMk cId="1401595425" sldId="2147482018"/>
            <ac:grpSpMk id="24" creationId="{F449F12B-0BDA-478C-C1AC-88EDC61C70F5}"/>
          </ac:grpSpMkLst>
        </pc:grpChg>
        <pc:grpChg chg="mod topLvl">
          <ac:chgData name="Petro Petrashko (UA)" userId="5b2b3b98-3131-48c7-bb8a-19b196a36949" providerId="ADAL" clId="{351FE23D-61E3-4217-9757-ECF8C23312BF}" dt="2024-06-26T14:11:24.562" v="864" actId="552"/>
          <ac:grpSpMkLst>
            <pc:docMk/>
            <pc:sldMk cId="1401595425" sldId="2147482018"/>
            <ac:grpSpMk id="42" creationId="{A4F4AFF7-D322-3750-1DFA-D9C100938F39}"/>
          </ac:grpSpMkLst>
        </pc:grpChg>
        <pc:grpChg chg="mod topLvl">
          <ac:chgData name="Petro Petrashko (UA)" userId="5b2b3b98-3131-48c7-bb8a-19b196a36949" providerId="ADAL" clId="{351FE23D-61E3-4217-9757-ECF8C23312BF}" dt="2024-06-26T14:11:24.562" v="864" actId="552"/>
          <ac:grpSpMkLst>
            <pc:docMk/>
            <pc:sldMk cId="1401595425" sldId="2147482018"/>
            <ac:grpSpMk id="43" creationId="{C1882662-BF50-0FC2-9D53-D9AD4D05B1BE}"/>
          </ac:grpSpMkLst>
        </pc:grpChg>
        <pc:grpChg chg="mod topLvl">
          <ac:chgData name="Petro Petrashko (UA)" userId="5b2b3b98-3131-48c7-bb8a-19b196a36949" providerId="ADAL" clId="{351FE23D-61E3-4217-9757-ECF8C23312BF}" dt="2024-06-26T14:11:24.562" v="864" actId="552"/>
          <ac:grpSpMkLst>
            <pc:docMk/>
            <pc:sldMk cId="1401595425" sldId="2147482018"/>
            <ac:grpSpMk id="46" creationId="{9D0D27D0-1D3C-D063-303A-78578DD5B482}"/>
          </ac:grpSpMkLst>
        </pc:grpChg>
        <pc:grpChg chg="mod topLvl">
          <ac:chgData name="Petro Petrashko (UA)" userId="5b2b3b98-3131-48c7-bb8a-19b196a36949" providerId="ADAL" clId="{351FE23D-61E3-4217-9757-ECF8C23312BF}" dt="2024-06-26T14:11:24.562" v="864" actId="552"/>
          <ac:grpSpMkLst>
            <pc:docMk/>
            <pc:sldMk cId="1401595425" sldId="2147482018"/>
            <ac:grpSpMk id="52" creationId="{65797E59-9420-4DCA-2BF0-7142E471B84C}"/>
          </ac:grpSpMkLst>
        </pc:grpChg>
        <pc:grpChg chg="mod topLvl">
          <ac:chgData name="Petro Petrashko (UA)" userId="5b2b3b98-3131-48c7-bb8a-19b196a36949" providerId="ADAL" clId="{351FE23D-61E3-4217-9757-ECF8C23312BF}" dt="2024-06-26T14:11:24.562" v="864" actId="552"/>
          <ac:grpSpMkLst>
            <pc:docMk/>
            <pc:sldMk cId="1401595425" sldId="2147482018"/>
            <ac:grpSpMk id="53" creationId="{53D841C3-FCA8-0E4C-CFCD-DE20CC7BAC2E}"/>
          </ac:grpSpMkLst>
        </pc:grpChg>
        <pc:grpChg chg="mod topLvl">
          <ac:chgData name="Petro Petrashko (UA)" userId="5b2b3b98-3131-48c7-bb8a-19b196a36949" providerId="ADAL" clId="{351FE23D-61E3-4217-9757-ECF8C23312BF}" dt="2024-06-26T14:11:24.562" v="864" actId="552"/>
          <ac:grpSpMkLst>
            <pc:docMk/>
            <pc:sldMk cId="1401595425" sldId="2147482018"/>
            <ac:grpSpMk id="54" creationId="{AEB34293-42F7-9DB0-592C-B0D02ABB0F4B}"/>
          </ac:grpSpMkLst>
        </pc:grpChg>
        <pc:graphicFrameChg chg="add mod ord modVis replST">
          <ac:chgData name="Petro Petrashko (UA)" userId="5b2b3b98-3131-48c7-bb8a-19b196a36949" providerId="ADAL" clId="{351FE23D-61E3-4217-9757-ECF8C23312BF}" dt="2024-06-26T14:11:25.291" v="907"/>
          <ac:graphicFrameMkLst>
            <pc:docMk/>
            <pc:sldMk cId="1401595425" sldId="2147482018"/>
            <ac:graphicFrameMk id="31" creationId="{0CCB6DD0-0A2D-D7E9-76EC-1E664B1AF0D4}"/>
          </ac:graphicFrameMkLst>
        </pc:graphicFrameChg>
        <pc:cxnChg chg="mod">
          <ac:chgData name="Petro Petrashko (UA)" userId="5b2b3b98-3131-48c7-bb8a-19b196a36949" providerId="ADAL" clId="{351FE23D-61E3-4217-9757-ECF8C23312BF}" dt="2024-06-26T14:04:14.092" v="495" actId="465"/>
          <ac:cxnSpMkLst>
            <pc:docMk/>
            <pc:sldMk cId="1401595425" sldId="2147482018"/>
            <ac:cxnSpMk id="13" creationId="{57E638E7-D0A4-5E2D-AACB-B8C40DD06519}"/>
          </ac:cxnSpMkLst>
        </pc:cxnChg>
        <pc:cxnChg chg="mod">
          <ac:chgData name="Petro Petrashko (UA)" userId="5b2b3b98-3131-48c7-bb8a-19b196a36949" providerId="ADAL" clId="{351FE23D-61E3-4217-9757-ECF8C23312BF}" dt="2024-06-26T14:04:14.092" v="495" actId="465"/>
          <ac:cxnSpMkLst>
            <pc:docMk/>
            <pc:sldMk cId="1401595425" sldId="2147482018"/>
            <ac:cxnSpMk id="16" creationId="{D5F3E7D7-11B3-9912-9E28-D800635741FC}"/>
          </ac:cxnSpMkLst>
        </pc:cxnChg>
        <pc:cxnChg chg="mod">
          <ac:chgData name="Petro Petrashko (UA)" userId="5b2b3b98-3131-48c7-bb8a-19b196a36949" providerId="ADAL" clId="{351FE23D-61E3-4217-9757-ECF8C23312BF}" dt="2024-06-26T14:04:14.092" v="495" actId="465"/>
          <ac:cxnSpMkLst>
            <pc:docMk/>
            <pc:sldMk cId="1401595425" sldId="2147482018"/>
            <ac:cxnSpMk id="25" creationId="{0B98F0A9-A0F5-94E3-A94F-1CD87810FB99}"/>
          </ac:cxnSpMkLst>
        </pc:cxnChg>
        <pc:cxnChg chg="mod">
          <ac:chgData name="Petro Petrashko (UA)" userId="5b2b3b98-3131-48c7-bb8a-19b196a36949" providerId="ADAL" clId="{351FE23D-61E3-4217-9757-ECF8C23312BF}" dt="2024-06-26T14:04:14.092" v="495" actId="465"/>
          <ac:cxnSpMkLst>
            <pc:docMk/>
            <pc:sldMk cId="1401595425" sldId="2147482018"/>
            <ac:cxnSpMk id="27" creationId="{5FE1F1BA-74EB-89F7-7A1C-E75D518CD996}"/>
          </ac:cxnSpMkLst>
        </pc:cxnChg>
        <pc:cxnChg chg="mod">
          <ac:chgData name="Petro Petrashko (UA)" userId="5b2b3b98-3131-48c7-bb8a-19b196a36949" providerId="ADAL" clId="{351FE23D-61E3-4217-9757-ECF8C23312BF}" dt="2024-06-26T14:04:14.092" v="495" actId="465"/>
          <ac:cxnSpMkLst>
            <pc:docMk/>
            <pc:sldMk cId="1401595425" sldId="2147482018"/>
            <ac:cxnSpMk id="28" creationId="{CA568E8B-8B6F-B25E-3CB3-5A3C3D31C90A}"/>
          </ac:cxnSpMkLst>
        </pc:cxnChg>
      </pc:sldChg>
      <pc:sldChg chg="addSp delSp modSp mod">
        <pc:chgData name="Petro Petrashko (UA)" userId="5b2b3b98-3131-48c7-bb8a-19b196a36949" providerId="ADAL" clId="{351FE23D-61E3-4217-9757-ECF8C23312BF}" dt="2024-06-26T14:11:31.924" v="954" actId="165"/>
        <pc:sldMkLst>
          <pc:docMk/>
          <pc:sldMk cId="2403530007" sldId="2147482019"/>
        </pc:sldMkLst>
        <pc:spChg chg="mod">
          <ac:chgData name="Petro Petrashko (UA)" userId="5b2b3b98-3131-48c7-bb8a-19b196a36949" providerId="ADAL" clId="{351FE23D-61E3-4217-9757-ECF8C23312BF}" dt="2024-06-26T14:11:31.476" v="911" actId="948"/>
          <ac:spMkLst>
            <pc:docMk/>
            <pc:sldMk cId="2403530007" sldId="2147482019"/>
            <ac:spMk id="2" creationId="{EC47296D-9568-ED7D-0457-80174E2BF2F8}"/>
          </ac:spMkLst>
        </pc:spChg>
        <pc:spChg chg="mod topLvl">
          <ac:chgData name="Petro Petrashko (UA)" userId="5b2b3b98-3131-48c7-bb8a-19b196a36949" providerId="ADAL" clId="{351FE23D-61E3-4217-9757-ECF8C23312BF}" dt="2024-06-26T14:11:31.924" v="954" actId="165"/>
          <ac:spMkLst>
            <pc:docMk/>
            <pc:sldMk cId="2403530007" sldId="2147482019"/>
            <ac:spMk id="5" creationId="{82C91F83-6981-8B2A-FA3C-1F2F3ADFB9FD}"/>
          </ac:spMkLst>
        </pc:spChg>
        <pc:spChg chg="mod">
          <ac:chgData name="Petro Petrashko (UA)" userId="5b2b3b98-3131-48c7-bb8a-19b196a36949" providerId="ADAL" clId="{351FE23D-61E3-4217-9757-ECF8C23312BF}" dt="2024-06-26T14:05:14.490" v="512"/>
          <ac:spMkLst>
            <pc:docMk/>
            <pc:sldMk cId="2403530007" sldId="2147482019"/>
            <ac:spMk id="6" creationId="{15F52D5A-63BE-2275-0153-4D6F9A593DEE}"/>
          </ac:spMkLst>
        </pc:spChg>
        <pc:spChg chg="mod">
          <ac:chgData name="Petro Petrashko (UA)" userId="5b2b3b98-3131-48c7-bb8a-19b196a36949" providerId="ADAL" clId="{351FE23D-61E3-4217-9757-ECF8C23312BF}" dt="2024-06-26T14:05:14.490" v="512"/>
          <ac:spMkLst>
            <pc:docMk/>
            <pc:sldMk cId="2403530007" sldId="2147482019"/>
            <ac:spMk id="8" creationId="{75BB688A-EB02-7F1E-476B-1DC570357AB7}"/>
          </ac:spMkLst>
        </pc:spChg>
        <pc:spChg chg="mod topLvl">
          <ac:chgData name="Petro Petrashko (UA)" userId="5b2b3b98-3131-48c7-bb8a-19b196a36949" providerId="ADAL" clId="{351FE23D-61E3-4217-9757-ECF8C23312BF}" dt="2024-06-26T14:11:31.924" v="954" actId="165"/>
          <ac:spMkLst>
            <pc:docMk/>
            <pc:sldMk cId="2403530007" sldId="2147482019"/>
            <ac:spMk id="9" creationId="{9EBB1D1E-6449-913E-E858-C48CC79A35B7}"/>
          </ac:spMkLst>
        </pc:spChg>
        <pc:spChg chg="mod topLvl">
          <ac:chgData name="Petro Petrashko (UA)" userId="5b2b3b98-3131-48c7-bb8a-19b196a36949" providerId="ADAL" clId="{351FE23D-61E3-4217-9757-ECF8C23312BF}" dt="2024-06-26T14:11:31.924" v="954" actId="165"/>
          <ac:spMkLst>
            <pc:docMk/>
            <pc:sldMk cId="2403530007" sldId="2147482019"/>
            <ac:spMk id="11" creationId="{2699A53A-B3BD-81F5-62B1-E1AFB84CBAF9}"/>
          </ac:spMkLst>
        </pc:spChg>
        <pc:spChg chg="mod topLvl">
          <ac:chgData name="Petro Petrashko (UA)" userId="5b2b3b98-3131-48c7-bb8a-19b196a36949" providerId="ADAL" clId="{351FE23D-61E3-4217-9757-ECF8C23312BF}" dt="2024-06-26T14:11:31.924" v="954" actId="165"/>
          <ac:spMkLst>
            <pc:docMk/>
            <pc:sldMk cId="2403530007" sldId="2147482019"/>
            <ac:spMk id="12" creationId="{EEEC8714-4554-535F-5536-4371C6F9A1BA}"/>
          </ac:spMkLst>
        </pc:spChg>
        <pc:spChg chg="mod topLvl">
          <ac:chgData name="Petro Petrashko (UA)" userId="5b2b3b98-3131-48c7-bb8a-19b196a36949" providerId="ADAL" clId="{351FE23D-61E3-4217-9757-ECF8C23312BF}" dt="2024-06-26T14:11:31.924" v="954" actId="165"/>
          <ac:spMkLst>
            <pc:docMk/>
            <pc:sldMk cId="2403530007" sldId="2147482019"/>
            <ac:spMk id="13" creationId="{3F193BB6-564F-7ED4-20BE-73BF54343CE7}"/>
          </ac:spMkLst>
        </pc:spChg>
        <pc:spChg chg="mod topLvl">
          <ac:chgData name="Petro Petrashko (UA)" userId="5b2b3b98-3131-48c7-bb8a-19b196a36949" providerId="ADAL" clId="{351FE23D-61E3-4217-9757-ECF8C23312BF}" dt="2024-06-26T14:11:31.924" v="954" actId="165"/>
          <ac:spMkLst>
            <pc:docMk/>
            <pc:sldMk cId="2403530007" sldId="2147482019"/>
            <ac:spMk id="15" creationId="{9E0E0D22-42F4-802B-FD44-EDC127F0142C}"/>
          </ac:spMkLst>
        </pc:spChg>
        <pc:spChg chg="mod topLvl">
          <ac:chgData name="Petro Petrashko (UA)" userId="5b2b3b98-3131-48c7-bb8a-19b196a36949" providerId="ADAL" clId="{351FE23D-61E3-4217-9757-ECF8C23312BF}" dt="2024-06-26T14:11:31.924" v="954" actId="165"/>
          <ac:spMkLst>
            <pc:docMk/>
            <pc:sldMk cId="2403530007" sldId="2147482019"/>
            <ac:spMk id="16" creationId="{DE200739-7B25-E26F-EE8E-B08BBC35C608}"/>
          </ac:spMkLst>
        </pc:spChg>
        <pc:spChg chg="mod topLvl">
          <ac:chgData name="Petro Petrashko (UA)" userId="5b2b3b98-3131-48c7-bb8a-19b196a36949" providerId="ADAL" clId="{351FE23D-61E3-4217-9757-ECF8C23312BF}" dt="2024-06-26T14:11:31.924" v="954" actId="165"/>
          <ac:spMkLst>
            <pc:docMk/>
            <pc:sldMk cId="2403530007" sldId="2147482019"/>
            <ac:spMk id="25" creationId="{73193CD6-27B5-A6F9-730A-EA354B870D72}"/>
          </ac:spMkLst>
        </pc:spChg>
        <pc:spChg chg="mod topLvl">
          <ac:chgData name="Petro Petrashko (UA)" userId="5b2b3b98-3131-48c7-bb8a-19b196a36949" providerId="ADAL" clId="{351FE23D-61E3-4217-9757-ECF8C23312BF}" dt="2024-06-26T14:11:31.924" v="954" actId="165"/>
          <ac:spMkLst>
            <pc:docMk/>
            <pc:sldMk cId="2403530007" sldId="2147482019"/>
            <ac:spMk id="26" creationId="{F0CB5772-83FD-A70A-A885-67FCEEE49754}"/>
          </ac:spMkLst>
        </pc:spChg>
        <pc:spChg chg="add del mod modVis">
          <ac:chgData name="Petro Petrashko (UA)" userId="5b2b3b98-3131-48c7-bb8a-19b196a36949" providerId="ADAL" clId="{351FE23D-61E3-4217-9757-ECF8C23312BF}" dt="2024-06-26T14:11:31.517" v="938"/>
          <ac:spMkLst>
            <pc:docMk/>
            <pc:sldMk cId="2403530007" sldId="2147482019"/>
            <ac:spMk id="28" creationId="{C0B871A1-0EFB-AB8C-41BC-72165E6C8F11}"/>
          </ac:spMkLst>
        </pc:spChg>
        <pc:spChg chg="mod topLvl">
          <ac:chgData name="Petro Petrashko (UA)" userId="5b2b3b98-3131-48c7-bb8a-19b196a36949" providerId="ADAL" clId="{351FE23D-61E3-4217-9757-ECF8C23312BF}" dt="2024-06-26T14:11:31.924" v="954" actId="165"/>
          <ac:spMkLst>
            <pc:docMk/>
            <pc:sldMk cId="2403530007" sldId="2147482019"/>
            <ac:spMk id="34" creationId="{31E65DFA-47A0-4AD8-6B27-3C86CFB7284A}"/>
          </ac:spMkLst>
        </pc:spChg>
        <pc:spChg chg="mod topLvl">
          <ac:chgData name="Petro Petrashko (UA)" userId="5b2b3b98-3131-48c7-bb8a-19b196a36949" providerId="ADAL" clId="{351FE23D-61E3-4217-9757-ECF8C23312BF}" dt="2024-06-26T14:11:31.924" v="954" actId="165"/>
          <ac:spMkLst>
            <pc:docMk/>
            <pc:sldMk cId="2403530007" sldId="2147482019"/>
            <ac:spMk id="47" creationId="{DE28A1F8-05E1-2D2E-5F4B-FFE030D33C0D}"/>
          </ac:spMkLst>
        </pc:spChg>
        <pc:spChg chg="mod topLvl">
          <ac:chgData name="Petro Petrashko (UA)" userId="5b2b3b98-3131-48c7-bb8a-19b196a36949" providerId="ADAL" clId="{351FE23D-61E3-4217-9757-ECF8C23312BF}" dt="2024-06-26T14:11:31.924" v="954" actId="165"/>
          <ac:spMkLst>
            <pc:docMk/>
            <pc:sldMk cId="2403530007" sldId="2147482019"/>
            <ac:spMk id="51" creationId="{459753F3-41F3-63B5-45E4-F3B58708C5B6}"/>
          </ac:spMkLst>
        </pc:spChg>
        <pc:grpChg chg="add del mod">
          <ac:chgData name="Petro Petrashko (UA)" userId="5b2b3b98-3131-48c7-bb8a-19b196a36949" providerId="ADAL" clId="{351FE23D-61E3-4217-9757-ECF8C23312BF}" dt="2024-06-26T14:05:24.759" v="515" actId="478"/>
          <ac:grpSpMkLst>
            <pc:docMk/>
            <pc:sldMk cId="2403530007" sldId="2147482019"/>
            <ac:grpSpMk id="3" creationId="{EBD3EEAE-F5E3-73ED-D6C1-4582B441739F}"/>
          </ac:grpSpMkLst>
        </pc:grpChg>
        <pc:grpChg chg="add del mod">
          <ac:chgData name="Petro Petrashko (UA)" userId="5b2b3b98-3131-48c7-bb8a-19b196a36949" providerId="ADAL" clId="{351FE23D-61E3-4217-9757-ECF8C23312BF}" dt="2024-06-26T14:11:31.924" v="954" actId="165"/>
          <ac:grpSpMkLst>
            <pc:docMk/>
            <pc:sldMk cId="2403530007" sldId="2147482019"/>
            <ac:grpSpMk id="10" creationId="{ED7B9491-4F4F-4901-D3BE-3CE4189612F5}"/>
          </ac:grpSpMkLst>
        </pc:grpChg>
        <pc:graphicFrameChg chg="add mod ord modVis replST">
          <ac:chgData name="Petro Petrashko (UA)" userId="5b2b3b98-3131-48c7-bb8a-19b196a36949" providerId="ADAL" clId="{351FE23D-61E3-4217-9757-ECF8C23312BF}" dt="2024-06-26T14:11:31.571" v="953"/>
          <ac:graphicFrameMkLst>
            <pc:docMk/>
            <pc:sldMk cId="2403530007" sldId="2147482019"/>
            <ac:graphicFrameMk id="29" creationId="{E9055983-5BDC-2790-0810-8F819DF26CD9}"/>
          </ac:graphicFrameMkLst>
        </pc:graphicFrameChg>
      </pc:sldChg>
      <pc:sldChg chg="modSp mod">
        <pc:chgData name="Petro Petrashko (UA)" userId="5b2b3b98-3131-48c7-bb8a-19b196a36949" providerId="ADAL" clId="{351FE23D-61E3-4217-9757-ECF8C23312BF}" dt="2024-06-26T12:01:04.915" v="166" actId="20577"/>
        <pc:sldMkLst>
          <pc:docMk/>
          <pc:sldMk cId="4066072075" sldId="2147482036"/>
        </pc:sldMkLst>
        <pc:spChg chg="mod">
          <ac:chgData name="Petro Petrashko (UA)" userId="5b2b3b98-3131-48c7-bb8a-19b196a36949" providerId="ADAL" clId="{351FE23D-61E3-4217-9757-ECF8C23312BF}" dt="2024-06-26T12:01:04.915" v="166" actId="20577"/>
          <ac:spMkLst>
            <pc:docMk/>
            <pc:sldMk cId="4066072075" sldId="2147482036"/>
            <ac:spMk id="77" creationId="{7507519A-1DE4-B47D-BFBC-5EC74A788B23}"/>
          </ac:spMkLst>
        </pc:spChg>
      </pc:sldChg>
      <pc:sldChg chg="addSp delSp modSp mod">
        <pc:chgData name="Petro Petrashko (UA)" userId="5b2b3b98-3131-48c7-bb8a-19b196a36949" providerId="ADAL" clId="{351FE23D-61E3-4217-9757-ECF8C23312BF}" dt="2024-06-26T12:00:29.298" v="153" actId="465"/>
        <pc:sldMkLst>
          <pc:docMk/>
          <pc:sldMk cId="397739886" sldId="2147482037"/>
        </pc:sldMkLst>
        <pc:spChg chg="mod topLvl">
          <ac:chgData name="Petro Petrashko (UA)" userId="5b2b3b98-3131-48c7-bb8a-19b196a36949" providerId="ADAL" clId="{351FE23D-61E3-4217-9757-ECF8C23312BF}" dt="2024-06-26T11:58:59.595" v="142" actId="20577"/>
          <ac:spMkLst>
            <pc:docMk/>
            <pc:sldMk cId="397739886" sldId="2147482037"/>
            <ac:spMk id="12" creationId="{879A926F-6658-DAA7-02B9-E966021CE708}"/>
          </ac:spMkLst>
        </pc:spChg>
        <pc:spChg chg="mod topLvl">
          <ac:chgData name="Petro Petrashko (UA)" userId="5b2b3b98-3131-48c7-bb8a-19b196a36949" providerId="ADAL" clId="{351FE23D-61E3-4217-9757-ECF8C23312BF}" dt="2024-06-26T11:58:44.714" v="137" actId="165"/>
          <ac:spMkLst>
            <pc:docMk/>
            <pc:sldMk cId="397739886" sldId="2147482037"/>
            <ac:spMk id="14" creationId="{38B7A15B-C497-C2BD-7DEB-F1C67E912EAA}"/>
          </ac:spMkLst>
        </pc:spChg>
        <pc:spChg chg="mod topLvl">
          <ac:chgData name="Petro Petrashko (UA)" userId="5b2b3b98-3131-48c7-bb8a-19b196a36949" providerId="ADAL" clId="{351FE23D-61E3-4217-9757-ECF8C23312BF}" dt="2024-06-26T11:58:44.714" v="137" actId="165"/>
          <ac:spMkLst>
            <pc:docMk/>
            <pc:sldMk cId="397739886" sldId="2147482037"/>
            <ac:spMk id="15" creationId="{04702416-3F0E-9E89-EF83-2F7826A13003}"/>
          </ac:spMkLst>
        </pc:spChg>
        <pc:spChg chg="mod">
          <ac:chgData name="Petro Petrashko (UA)" userId="5b2b3b98-3131-48c7-bb8a-19b196a36949" providerId="ADAL" clId="{351FE23D-61E3-4217-9757-ECF8C23312BF}" dt="2024-06-26T12:00:23.093" v="152" actId="164"/>
          <ac:spMkLst>
            <pc:docMk/>
            <pc:sldMk cId="397739886" sldId="2147482037"/>
            <ac:spMk id="26" creationId="{65F98EEB-1867-24F1-F90B-94B60ABC7A1E}"/>
          </ac:spMkLst>
        </pc:spChg>
        <pc:spChg chg="mod">
          <ac:chgData name="Petro Petrashko (UA)" userId="5b2b3b98-3131-48c7-bb8a-19b196a36949" providerId="ADAL" clId="{351FE23D-61E3-4217-9757-ECF8C23312BF}" dt="2024-06-26T12:00:23.093" v="152" actId="164"/>
          <ac:spMkLst>
            <pc:docMk/>
            <pc:sldMk cId="397739886" sldId="2147482037"/>
            <ac:spMk id="27" creationId="{2BABB28D-F02F-3E81-098C-D01A3227AEA3}"/>
          </ac:spMkLst>
        </pc:spChg>
        <pc:spChg chg="mod">
          <ac:chgData name="Petro Petrashko (UA)" userId="5b2b3b98-3131-48c7-bb8a-19b196a36949" providerId="ADAL" clId="{351FE23D-61E3-4217-9757-ECF8C23312BF}" dt="2024-06-26T12:00:23.093" v="152" actId="164"/>
          <ac:spMkLst>
            <pc:docMk/>
            <pc:sldMk cId="397739886" sldId="2147482037"/>
            <ac:spMk id="28" creationId="{65AC1AB7-69ED-30EE-3EBA-6F49AA67C914}"/>
          </ac:spMkLst>
        </pc:spChg>
        <pc:spChg chg="mod">
          <ac:chgData name="Petro Petrashko (UA)" userId="5b2b3b98-3131-48c7-bb8a-19b196a36949" providerId="ADAL" clId="{351FE23D-61E3-4217-9757-ECF8C23312BF}" dt="2024-06-26T11:59:59.717" v="147" actId="164"/>
          <ac:spMkLst>
            <pc:docMk/>
            <pc:sldMk cId="397739886" sldId="2147482037"/>
            <ac:spMk id="29" creationId="{D0459FDC-3233-A1DB-B051-A449292A3271}"/>
          </ac:spMkLst>
        </pc:spChg>
        <pc:spChg chg="mod">
          <ac:chgData name="Petro Petrashko (UA)" userId="5b2b3b98-3131-48c7-bb8a-19b196a36949" providerId="ADAL" clId="{351FE23D-61E3-4217-9757-ECF8C23312BF}" dt="2024-06-26T11:59:59.717" v="147" actId="164"/>
          <ac:spMkLst>
            <pc:docMk/>
            <pc:sldMk cId="397739886" sldId="2147482037"/>
            <ac:spMk id="30" creationId="{56DDD360-1244-D50F-C2A3-BC5980E6824B}"/>
          </ac:spMkLst>
        </pc:spChg>
        <pc:spChg chg="mod">
          <ac:chgData name="Petro Petrashko (UA)" userId="5b2b3b98-3131-48c7-bb8a-19b196a36949" providerId="ADAL" clId="{351FE23D-61E3-4217-9757-ECF8C23312BF}" dt="2024-06-26T11:59:59.717" v="147" actId="164"/>
          <ac:spMkLst>
            <pc:docMk/>
            <pc:sldMk cId="397739886" sldId="2147482037"/>
            <ac:spMk id="31" creationId="{49EBE8B0-7F9A-2D45-0F8F-7DE8A1AA4190}"/>
          </ac:spMkLst>
        </pc:spChg>
        <pc:spChg chg="mod">
          <ac:chgData name="Petro Petrashko (UA)" userId="5b2b3b98-3131-48c7-bb8a-19b196a36949" providerId="ADAL" clId="{351FE23D-61E3-4217-9757-ECF8C23312BF}" dt="2024-06-26T12:00:20.271" v="151" actId="164"/>
          <ac:spMkLst>
            <pc:docMk/>
            <pc:sldMk cId="397739886" sldId="2147482037"/>
            <ac:spMk id="34" creationId="{12F0F6C0-438D-3E18-23F6-612713CE2115}"/>
          </ac:spMkLst>
        </pc:spChg>
        <pc:spChg chg="mod">
          <ac:chgData name="Petro Petrashko (UA)" userId="5b2b3b98-3131-48c7-bb8a-19b196a36949" providerId="ADAL" clId="{351FE23D-61E3-4217-9757-ECF8C23312BF}" dt="2024-06-26T12:00:20.271" v="151" actId="164"/>
          <ac:spMkLst>
            <pc:docMk/>
            <pc:sldMk cId="397739886" sldId="2147482037"/>
            <ac:spMk id="35" creationId="{3D6C46D7-181F-52AF-3604-AEBDF87FDBC8}"/>
          </ac:spMkLst>
        </pc:spChg>
        <pc:spChg chg="mod">
          <ac:chgData name="Petro Petrashko (UA)" userId="5b2b3b98-3131-48c7-bb8a-19b196a36949" providerId="ADAL" clId="{351FE23D-61E3-4217-9757-ECF8C23312BF}" dt="2024-06-26T12:00:20.271" v="151" actId="164"/>
          <ac:spMkLst>
            <pc:docMk/>
            <pc:sldMk cId="397739886" sldId="2147482037"/>
            <ac:spMk id="36" creationId="{E483E423-3961-DBAA-6FBD-63911D4A69DD}"/>
          </ac:spMkLst>
        </pc:spChg>
        <pc:spChg chg="mod topLvl">
          <ac:chgData name="Petro Petrashko (UA)" userId="5b2b3b98-3131-48c7-bb8a-19b196a36949" providerId="ADAL" clId="{351FE23D-61E3-4217-9757-ECF8C23312BF}" dt="2024-06-26T11:58:44.714" v="137" actId="165"/>
          <ac:spMkLst>
            <pc:docMk/>
            <pc:sldMk cId="397739886" sldId="2147482037"/>
            <ac:spMk id="57" creationId="{3C0183CD-5845-05C7-D216-BF050B7282B4}"/>
          </ac:spMkLst>
        </pc:spChg>
        <pc:spChg chg="mod topLvl">
          <ac:chgData name="Petro Petrashko (UA)" userId="5b2b3b98-3131-48c7-bb8a-19b196a36949" providerId="ADAL" clId="{351FE23D-61E3-4217-9757-ECF8C23312BF}" dt="2024-06-26T11:58:44.714" v="137" actId="165"/>
          <ac:spMkLst>
            <pc:docMk/>
            <pc:sldMk cId="397739886" sldId="2147482037"/>
            <ac:spMk id="58" creationId="{981760B5-459C-03C6-72A8-E29D8F60AF71}"/>
          </ac:spMkLst>
        </pc:spChg>
        <pc:spChg chg="mod topLvl">
          <ac:chgData name="Petro Petrashko (UA)" userId="5b2b3b98-3131-48c7-bb8a-19b196a36949" providerId="ADAL" clId="{351FE23D-61E3-4217-9757-ECF8C23312BF}" dt="2024-06-26T11:58:50.800" v="138" actId="14100"/>
          <ac:spMkLst>
            <pc:docMk/>
            <pc:sldMk cId="397739886" sldId="2147482037"/>
            <ac:spMk id="59" creationId="{832B2F95-73B0-29EB-38D5-C0F7E24D784C}"/>
          </ac:spMkLst>
        </pc:spChg>
        <pc:spChg chg="mod">
          <ac:chgData name="Petro Petrashko (UA)" userId="5b2b3b98-3131-48c7-bb8a-19b196a36949" providerId="ADAL" clId="{351FE23D-61E3-4217-9757-ECF8C23312BF}" dt="2024-06-26T12:00:10.251" v="149" actId="164"/>
          <ac:spMkLst>
            <pc:docMk/>
            <pc:sldMk cId="397739886" sldId="2147482037"/>
            <ac:spMk id="60" creationId="{69AC082A-899D-C3B0-421D-F82747759664}"/>
          </ac:spMkLst>
        </pc:spChg>
        <pc:spChg chg="mod">
          <ac:chgData name="Petro Petrashko (UA)" userId="5b2b3b98-3131-48c7-bb8a-19b196a36949" providerId="ADAL" clId="{351FE23D-61E3-4217-9757-ECF8C23312BF}" dt="2024-06-26T12:00:10.251" v="149" actId="164"/>
          <ac:spMkLst>
            <pc:docMk/>
            <pc:sldMk cId="397739886" sldId="2147482037"/>
            <ac:spMk id="61" creationId="{3E9975CB-98C1-D63F-B31F-2DF004165B9A}"/>
          </ac:spMkLst>
        </pc:spChg>
        <pc:spChg chg="mod">
          <ac:chgData name="Petro Petrashko (UA)" userId="5b2b3b98-3131-48c7-bb8a-19b196a36949" providerId="ADAL" clId="{351FE23D-61E3-4217-9757-ECF8C23312BF}" dt="2024-06-26T12:00:10.251" v="149" actId="164"/>
          <ac:spMkLst>
            <pc:docMk/>
            <pc:sldMk cId="397739886" sldId="2147482037"/>
            <ac:spMk id="65" creationId="{AB29024C-E5B6-39F7-7184-9CA1F128ECD5}"/>
          </ac:spMkLst>
        </pc:spChg>
        <pc:spChg chg="mod">
          <ac:chgData name="Petro Petrashko (UA)" userId="5b2b3b98-3131-48c7-bb8a-19b196a36949" providerId="ADAL" clId="{351FE23D-61E3-4217-9757-ECF8C23312BF}" dt="2024-06-26T12:00:12.192" v="150" actId="164"/>
          <ac:spMkLst>
            <pc:docMk/>
            <pc:sldMk cId="397739886" sldId="2147482037"/>
            <ac:spMk id="70" creationId="{7207570D-6BC3-69BD-FC5C-45A6B952F966}"/>
          </ac:spMkLst>
        </pc:spChg>
        <pc:spChg chg="mod">
          <ac:chgData name="Petro Petrashko (UA)" userId="5b2b3b98-3131-48c7-bb8a-19b196a36949" providerId="ADAL" clId="{351FE23D-61E3-4217-9757-ECF8C23312BF}" dt="2024-06-26T12:00:12.192" v="150" actId="164"/>
          <ac:spMkLst>
            <pc:docMk/>
            <pc:sldMk cId="397739886" sldId="2147482037"/>
            <ac:spMk id="71" creationId="{8AD510F6-20D5-AA5F-1048-A914947DAD38}"/>
          </ac:spMkLst>
        </pc:spChg>
        <pc:spChg chg="mod">
          <ac:chgData name="Petro Petrashko (UA)" userId="5b2b3b98-3131-48c7-bb8a-19b196a36949" providerId="ADAL" clId="{351FE23D-61E3-4217-9757-ECF8C23312BF}" dt="2024-06-26T12:00:12.192" v="150" actId="164"/>
          <ac:spMkLst>
            <pc:docMk/>
            <pc:sldMk cId="397739886" sldId="2147482037"/>
            <ac:spMk id="77" creationId="{3432C0A4-405D-441A-EB86-A22F12BE4238}"/>
          </ac:spMkLst>
        </pc:spChg>
        <pc:spChg chg="mod topLvl">
          <ac:chgData name="Petro Petrashko (UA)" userId="5b2b3b98-3131-48c7-bb8a-19b196a36949" providerId="ADAL" clId="{351FE23D-61E3-4217-9757-ECF8C23312BF}" dt="2024-06-26T11:59:13.602" v="143" actId="14100"/>
          <ac:spMkLst>
            <pc:docMk/>
            <pc:sldMk cId="397739886" sldId="2147482037"/>
            <ac:spMk id="78" creationId="{BE3E5224-9CA3-6737-AB60-A9BC8A74B53B}"/>
          </ac:spMkLst>
        </pc:spChg>
        <pc:spChg chg="mod topLvl">
          <ac:chgData name="Petro Petrashko (UA)" userId="5b2b3b98-3131-48c7-bb8a-19b196a36949" providerId="ADAL" clId="{351FE23D-61E3-4217-9757-ECF8C23312BF}" dt="2024-06-26T11:58:09.120" v="126" actId="165"/>
          <ac:spMkLst>
            <pc:docMk/>
            <pc:sldMk cId="397739886" sldId="2147482037"/>
            <ac:spMk id="79" creationId="{439A9964-36BC-352E-237D-2106921EBD2A}"/>
          </ac:spMkLst>
        </pc:spChg>
        <pc:spChg chg="mod topLvl">
          <ac:chgData name="Petro Petrashko (UA)" userId="5b2b3b98-3131-48c7-bb8a-19b196a36949" providerId="ADAL" clId="{351FE23D-61E3-4217-9757-ECF8C23312BF}" dt="2024-06-26T11:58:09.120" v="126" actId="165"/>
          <ac:spMkLst>
            <pc:docMk/>
            <pc:sldMk cId="397739886" sldId="2147482037"/>
            <ac:spMk id="84" creationId="{5A219F35-D58F-CAEF-157C-5D3E3F42A40E}"/>
          </ac:spMkLst>
        </pc:spChg>
        <pc:spChg chg="mod topLvl">
          <ac:chgData name="Petro Petrashko (UA)" userId="5b2b3b98-3131-48c7-bb8a-19b196a36949" providerId="ADAL" clId="{351FE23D-61E3-4217-9757-ECF8C23312BF}" dt="2024-06-26T11:59:13.602" v="143" actId="14100"/>
          <ac:spMkLst>
            <pc:docMk/>
            <pc:sldMk cId="397739886" sldId="2147482037"/>
            <ac:spMk id="85" creationId="{08B6BEF4-3A2A-EA8B-9B23-1077D45E646B}"/>
          </ac:spMkLst>
        </pc:spChg>
        <pc:spChg chg="mod topLvl">
          <ac:chgData name="Petro Petrashko (UA)" userId="5b2b3b98-3131-48c7-bb8a-19b196a36949" providerId="ADAL" clId="{351FE23D-61E3-4217-9757-ECF8C23312BF}" dt="2024-06-26T11:58:26.056" v="130" actId="552"/>
          <ac:spMkLst>
            <pc:docMk/>
            <pc:sldMk cId="397739886" sldId="2147482037"/>
            <ac:spMk id="86" creationId="{7DBFE9F6-0EC2-4655-B74B-264807A61F4D}"/>
          </ac:spMkLst>
        </pc:spChg>
        <pc:spChg chg="mod topLvl">
          <ac:chgData name="Petro Petrashko (UA)" userId="5b2b3b98-3131-48c7-bb8a-19b196a36949" providerId="ADAL" clId="{351FE23D-61E3-4217-9757-ECF8C23312BF}" dt="2024-06-26T11:58:09.120" v="126" actId="165"/>
          <ac:spMkLst>
            <pc:docMk/>
            <pc:sldMk cId="397739886" sldId="2147482037"/>
            <ac:spMk id="87" creationId="{B1411005-2AD1-BD0C-EC52-E1836D2C47CA}"/>
          </ac:spMkLst>
        </pc:spChg>
        <pc:grpChg chg="mod">
          <ac:chgData name="Petro Petrashko (UA)" userId="5b2b3b98-3131-48c7-bb8a-19b196a36949" providerId="ADAL" clId="{351FE23D-61E3-4217-9757-ECF8C23312BF}" dt="2024-06-26T11:58:42.101" v="136" actId="552"/>
          <ac:grpSpMkLst>
            <pc:docMk/>
            <pc:sldMk cId="397739886" sldId="2147482037"/>
            <ac:grpSpMk id="38" creationId="{2EB1887D-221C-E4B7-8417-096219E6162D}"/>
          </ac:grpSpMkLst>
        </pc:grpChg>
        <pc:grpChg chg="del">
          <ac:chgData name="Petro Petrashko (UA)" userId="5b2b3b98-3131-48c7-bb8a-19b196a36949" providerId="ADAL" clId="{351FE23D-61E3-4217-9757-ECF8C23312BF}" dt="2024-06-26T11:58:09.120" v="126" actId="165"/>
          <ac:grpSpMkLst>
            <pc:docMk/>
            <pc:sldMk cId="397739886" sldId="2147482037"/>
            <ac:grpSpMk id="89" creationId="{2B950FD8-C3EE-95B7-DB04-9DA6B60611A5}"/>
          </ac:grpSpMkLst>
        </pc:grpChg>
        <pc:grpChg chg="del">
          <ac:chgData name="Petro Petrashko (UA)" userId="5b2b3b98-3131-48c7-bb8a-19b196a36949" providerId="ADAL" clId="{351FE23D-61E3-4217-9757-ECF8C23312BF}" dt="2024-06-26T11:58:09.120" v="126" actId="165"/>
          <ac:grpSpMkLst>
            <pc:docMk/>
            <pc:sldMk cId="397739886" sldId="2147482037"/>
            <ac:grpSpMk id="90" creationId="{26048BE9-4692-8F2B-A707-199D1F1823B4}"/>
          </ac:grpSpMkLst>
        </pc:grpChg>
        <pc:grpChg chg="del">
          <ac:chgData name="Petro Petrashko (UA)" userId="5b2b3b98-3131-48c7-bb8a-19b196a36949" providerId="ADAL" clId="{351FE23D-61E3-4217-9757-ECF8C23312BF}" dt="2024-06-26T11:58:09.120" v="126" actId="165"/>
          <ac:grpSpMkLst>
            <pc:docMk/>
            <pc:sldMk cId="397739886" sldId="2147482037"/>
            <ac:grpSpMk id="92" creationId="{961F0A89-6AB8-16CA-7CC3-83AB5CA5E6FA}"/>
          </ac:grpSpMkLst>
        </pc:grpChg>
        <pc:grpChg chg="del">
          <ac:chgData name="Petro Petrashko (UA)" userId="5b2b3b98-3131-48c7-bb8a-19b196a36949" providerId="ADAL" clId="{351FE23D-61E3-4217-9757-ECF8C23312BF}" dt="2024-06-26T11:58:09.120" v="126" actId="165"/>
          <ac:grpSpMkLst>
            <pc:docMk/>
            <pc:sldMk cId="397739886" sldId="2147482037"/>
            <ac:grpSpMk id="93" creationId="{3BE257AE-A021-EBB4-B4D6-852D95483BA0}"/>
          </ac:grpSpMkLst>
        </pc:grpChg>
        <pc:grpChg chg="add del mod">
          <ac:chgData name="Petro Petrashko (UA)" userId="5b2b3b98-3131-48c7-bb8a-19b196a36949" providerId="ADAL" clId="{351FE23D-61E3-4217-9757-ECF8C23312BF}" dt="2024-06-26T11:58:44.714" v="137" actId="165"/>
          <ac:grpSpMkLst>
            <pc:docMk/>
            <pc:sldMk cId="397739886" sldId="2147482037"/>
            <ac:grpSpMk id="94" creationId="{3BD730C1-AD51-C491-D94A-47F294E044BC}"/>
          </ac:grpSpMkLst>
        </pc:grpChg>
        <pc:grpChg chg="add del mod">
          <ac:chgData name="Petro Petrashko (UA)" userId="5b2b3b98-3131-48c7-bb8a-19b196a36949" providerId="ADAL" clId="{351FE23D-61E3-4217-9757-ECF8C23312BF}" dt="2024-06-26T11:58:44.714" v="137" actId="165"/>
          <ac:grpSpMkLst>
            <pc:docMk/>
            <pc:sldMk cId="397739886" sldId="2147482037"/>
            <ac:grpSpMk id="95" creationId="{E5CFE80A-A389-7422-5E5D-6C0C17AA4417}"/>
          </ac:grpSpMkLst>
        </pc:grpChg>
        <pc:grpChg chg="add mod">
          <ac:chgData name="Petro Petrashko (UA)" userId="5b2b3b98-3131-48c7-bb8a-19b196a36949" providerId="ADAL" clId="{351FE23D-61E3-4217-9757-ECF8C23312BF}" dt="2024-06-26T11:59:59.717" v="147" actId="164"/>
          <ac:grpSpMkLst>
            <pc:docMk/>
            <pc:sldMk cId="397739886" sldId="2147482037"/>
            <ac:grpSpMk id="96" creationId="{F20D40B7-8FC9-DA8E-E935-54637CFCC2B5}"/>
          </ac:grpSpMkLst>
        </pc:grpChg>
        <pc:grpChg chg="add mod">
          <ac:chgData name="Petro Petrashko (UA)" userId="5b2b3b98-3131-48c7-bb8a-19b196a36949" providerId="ADAL" clId="{351FE23D-61E3-4217-9757-ECF8C23312BF}" dt="2024-06-26T12:00:29.298" v="153" actId="465"/>
          <ac:grpSpMkLst>
            <pc:docMk/>
            <pc:sldMk cId="397739886" sldId="2147482037"/>
            <ac:grpSpMk id="97" creationId="{40F4994B-1145-82B6-EC02-E5C9CCEE65F7}"/>
          </ac:grpSpMkLst>
        </pc:grpChg>
        <pc:grpChg chg="add mod">
          <ac:chgData name="Petro Petrashko (UA)" userId="5b2b3b98-3131-48c7-bb8a-19b196a36949" providerId="ADAL" clId="{351FE23D-61E3-4217-9757-ECF8C23312BF}" dt="2024-06-26T12:00:29.298" v="153" actId="465"/>
          <ac:grpSpMkLst>
            <pc:docMk/>
            <pc:sldMk cId="397739886" sldId="2147482037"/>
            <ac:grpSpMk id="109" creationId="{3DDF5F00-935D-4285-798A-D647982E65FB}"/>
          </ac:grpSpMkLst>
        </pc:grpChg>
        <pc:grpChg chg="add mod">
          <ac:chgData name="Petro Petrashko (UA)" userId="5b2b3b98-3131-48c7-bb8a-19b196a36949" providerId="ADAL" clId="{351FE23D-61E3-4217-9757-ECF8C23312BF}" dt="2024-06-26T12:00:29.298" v="153" actId="465"/>
          <ac:grpSpMkLst>
            <pc:docMk/>
            <pc:sldMk cId="397739886" sldId="2147482037"/>
            <ac:grpSpMk id="110" creationId="{D8639795-6572-1F0E-36C4-49C46A91FCF9}"/>
          </ac:grpSpMkLst>
        </pc:grpChg>
        <pc:grpChg chg="add mod">
          <ac:chgData name="Petro Petrashko (UA)" userId="5b2b3b98-3131-48c7-bb8a-19b196a36949" providerId="ADAL" clId="{351FE23D-61E3-4217-9757-ECF8C23312BF}" dt="2024-06-26T12:00:23.093" v="152" actId="164"/>
          <ac:grpSpMkLst>
            <pc:docMk/>
            <pc:sldMk cId="397739886" sldId="2147482037"/>
            <ac:grpSpMk id="111" creationId="{4C335918-7D9C-97F0-3EEB-64ECCADA1A45}"/>
          </ac:grpSpMkLst>
        </pc:grpChg>
        <pc:cxnChg chg="mod">
          <ac:chgData name="Petro Petrashko (UA)" userId="5b2b3b98-3131-48c7-bb8a-19b196a36949" providerId="ADAL" clId="{351FE23D-61E3-4217-9757-ECF8C23312BF}" dt="2024-06-26T12:00:29.298" v="153" actId="465"/>
          <ac:cxnSpMkLst>
            <pc:docMk/>
            <pc:sldMk cId="397739886" sldId="2147482037"/>
            <ac:cxnSpMk id="32" creationId="{6FB9FF39-FB37-F7B7-7BB8-D586ABC87424}"/>
          </ac:cxnSpMkLst>
        </pc:cxnChg>
        <pc:cxnChg chg="mod">
          <ac:chgData name="Petro Petrashko (UA)" userId="5b2b3b98-3131-48c7-bb8a-19b196a36949" providerId="ADAL" clId="{351FE23D-61E3-4217-9757-ECF8C23312BF}" dt="2024-06-26T12:00:29.298" v="153" actId="465"/>
          <ac:cxnSpMkLst>
            <pc:docMk/>
            <pc:sldMk cId="397739886" sldId="2147482037"/>
            <ac:cxnSpMk id="33" creationId="{EE8A2E9F-E0AC-CE3E-DCBA-C0CF411D77C5}"/>
          </ac:cxnSpMkLst>
        </pc:cxnChg>
        <pc:cxnChg chg="mod">
          <ac:chgData name="Petro Petrashko (UA)" userId="5b2b3b98-3131-48c7-bb8a-19b196a36949" providerId="ADAL" clId="{351FE23D-61E3-4217-9757-ECF8C23312BF}" dt="2024-06-26T12:00:29.298" v="153" actId="465"/>
          <ac:cxnSpMkLst>
            <pc:docMk/>
            <pc:sldMk cId="397739886" sldId="2147482037"/>
            <ac:cxnSpMk id="37" creationId="{CF5AD291-53EC-695B-A24D-BBB181836C29}"/>
          </ac:cxnSpMkLst>
        </pc:cxnChg>
        <pc:cxnChg chg="mod">
          <ac:chgData name="Petro Petrashko (UA)" userId="5b2b3b98-3131-48c7-bb8a-19b196a36949" providerId="ADAL" clId="{351FE23D-61E3-4217-9757-ECF8C23312BF}" dt="2024-06-26T11:58:31.409" v="133" actId="552"/>
          <ac:cxnSpMkLst>
            <pc:docMk/>
            <pc:sldMk cId="397739886" sldId="2147482037"/>
            <ac:cxnSpMk id="56" creationId="{580FC50D-4710-A5D4-477D-599F2A77B01F}"/>
          </ac:cxnSpMkLst>
        </pc:cxnChg>
        <pc:cxnChg chg="mod">
          <ac:chgData name="Petro Petrashko (UA)" userId="5b2b3b98-3131-48c7-bb8a-19b196a36949" providerId="ADAL" clId="{351FE23D-61E3-4217-9757-ECF8C23312BF}" dt="2024-06-26T12:00:29.298" v="153" actId="465"/>
          <ac:cxnSpMkLst>
            <pc:docMk/>
            <pc:sldMk cId="397739886" sldId="2147482037"/>
            <ac:cxnSpMk id="69" creationId="{62ADF71A-913A-C361-3477-FA98B60521EE}"/>
          </ac:cxnSpMkLst>
        </pc:cxnChg>
      </pc:sldChg>
      <pc:sldChg chg="mod ord modShow">
        <pc:chgData name="Petro Petrashko (UA)" userId="5b2b3b98-3131-48c7-bb8a-19b196a36949" providerId="ADAL" clId="{351FE23D-61E3-4217-9757-ECF8C23312BF}" dt="2024-06-26T10:34:16.928" v="6" actId="729"/>
        <pc:sldMkLst>
          <pc:docMk/>
          <pc:sldMk cId="1070168670" sldId="2147482105"/>
        </pc:sldMkLst>
      </pc:sldChg>
    </pc:docChg>
  </pc:docChgLst>
  <pc:docChgLst>
    <pc:chgData name="Sindija Kirsteine (LV)" userId="5f25501a-2215-4bb3-9d9c-8d1484ffa7c1" providerId="ADAL" clId="{BFEEA593-3692-41DC-B587-87BBF46A0B94}"/>
    <pc:docChg chg="custSel modSld replTag">
      <pc:chgData name="Sindija Kirsteine (LV)" userId="5f25501a-2215-4bb3-9d9c-8d1484ffa7c1" providerId="ADAL" clId="{BFEEA593-3692-41DC-B587-87BBF46A0B94}" dt="2024-09-02T07:21:41.120" v="48"/>
      <pc:docMkLst>
        <pc:docMk/>
      </pc:docMkLst>
      <pc:sldChg chg="modSp mod">
        <pc:chgData name="Sindija Kirsteine (LV)" userId="5f25501a-2215-4bb3-9d9c-8d1484ffa7c1" providerId="ADAL" clId="{BFEEA593-3692-41DC-B587-87BBF46A0B94}" dt="2024-09-02T07:21:31.950" v="42" actId="21"/>
        <pc:sldMkLst>
          <pc:docMk/>
          <pc:sldMk cId="3379316605" sldId="2147482086"/>
        </pc:sldMkLst>
        <pc:spChg chg="mod">
          <ac:chgData name="Sindija Kirsteine (LV)" userId="5f25501a-2215-4bb3-9d9c-8d1484ffa7c1" providerId="ADAL" clId="{BFEEA593-3692-41DC-B587-87BBF46A0B94}" dt="2024-09-02T07:21:31.950" v="42" actId="21"/>
          <ac:spMkLst>
            <pc:docMk/>
            <pc:sldMk cId="3379316605" sldId="2147482086"/>
            <ac:spMk id="24" creationId="{20F6161A-E3E2-A765-A44D-92728895AC83}"/>
          </ac:spMkLst>
        </pc:spChg>
      </pc:sldChg>
      <pc:sldChg chg="modSp mod">
        <pc:chgData name="Sindija Kirsteine (LV)" userId="5f25501a-2215-4bb3-9d9c-8d1484ffa7c1" providerId="ADAL" clId="{BFEEA593-3692-41DC-B587-87BBF46A0B94}" dt="2024-09-02T07:21:37.344" v="47" actId="20577"/>
        <pc:sldMkLst>
          <pc:docMk/>
          <pc:sldMk cId="1080075523" sldId="2147482087"/>
        </pc:sldMkLst>
        <pc:spChg chg="mod">
          <ac:chgData name="Sindija Kirsteine (LV)" userId="5f25501a-2215-4bb3-9d9c-8d1484ffa7c1" providerId="ADAL" clId="{BFEEA593-3692-41DC-B587-87BBF46A0B94}" dt="2024-09-02T07:21:37.344" v="47" actId="20577"/>
          <ac:spMkLst>
            <pc:docMk/>
            <pc:sldMk cId="1080075523" sldId="2147482087"/>
            <ac:spMk id="24" creationId="{20F6161A-E3E2-A765-A44D-92728895AC83}"/>
          </ac:spMkLst>
        </pc:spChg>
      </pc:sldChg>
    </pc:docChg>
  </pc:docChgLst>
  <pc:docChgLst>
    <pc:chgData name="Annemarija Apine (LV)" userId="546f5c59-3b8d-47fd-b739-a8fadc631053" providerId="ADAL" clId="{9261B257-D8AF-4BC0-86C8-CC835714A4DB}"/>
    <pc:docChg chg="undo custSel modSld replTag">
      <pc:chgData name="Annemarija Apine (LV)" userId="546f5c59-3b8d-47fd-b739-a8fadc631053" providerId="ADAL" clId="{9261B257-D8AF-4BC0-86C8-CC835714A4DB}" dt="2024-06-26T11:38:14.049" v="214"/>
      <pc:docMkLst>
        <pc:docMk/>
      </pc:docMkLst>
      <pc:sldChg chg="addSp delSp modSp mod">
        <pc:chgData name="Annemarija Apine (LV)" userId="546f5c59-3b8d-47fd-b739-a8fadc631053" providerId="ADAL" clId="{9261B257-D8AF-4BC0-86C8-CC835714A4DB}" dt="2024-06-26T11:20:40.182" v="73" actId="478"/>
        <pc:sldMkLst>
          <pc:docMk/>
          <pc:sldMk cId="2214180997" sldId="2147481982"/>
        </pc:sldMkLst>
        <pc:picChg chg="add del mod">
          <ac:chgData name="Annemarija Apine (LV)" userId="546f5c59-3b8d-47fd-b739-a8fadc631053" providerId="ADAL" clId="{9261B257-D8AF-4BC0-86C8-CC835714A4DB}" dt="2024-06-26T11:20:40.182" v="73" actId="478"/>
          <ac:picMkLst>
            <pc:docMk/>
            <pc:sldMk cId="2214180997" sldId="2147481982"/>
            <ac:picMk id="10" creationId="{A4A04257-2D57-8581-8FD0-4EC35D248D02}"/>
          </ac:picMkLst>
        </pc:picChg>
      </pc:sldChg>
      <pc:sldChg chg="delSp modSp mod">
        <pc:chgData name="Annemarija Apine (LV)" userId="546f5c59-3b8d-47fd-b739-a8fadc631053" providerId="ADAL" clId="{9261B257-D8AF-4BC0-86C8-CC835714A4DB}" dt="2024-06-26T11:23:14.722" v="95" actId="14100"/>
        <pc:sldMkLst>
          <pc:docMk/>
          <pc:sldMk cId="28118731" sldId="2147481984"/>
        </pc:sldMkLst>
        <pc:spChg chg="mod">
          <ac:chgData name="Annemarija Apine (LV)" userId="546f5c59-3b8d-47fd-b739-a8fadc631053" providerId="ADAL" clId="{9261B257-D8AF-4BC0-86C8-CC835714A4DB}" dt="2024-06-26T11:23:14.722" v="95" actId="14100"/>
          <ac:spMkLst>
            <pc:docMk/>
            <pc:sldMk cId="28118731" sldId="2147481984"/>
            <ac:spMk id="52" creationId="{54140961-D367-FFB1-E0FC-3F385487D472}"/>
          </ac:spMkLst>
        </pc:spChg>
        <pc:spChg chg="del">
          <ac:chgData name="Annemarija Apine (LV)" userId="546f5c59-3b8d-47fd-b739-a8fadc631053" providerId="ADAL" clId="{9261B257-D8AF-4BC0-86C8-CC835714A4DB}" dt="2024-06-26T11:23:10.395" v="94" actId="478"/>
          <ac:spMkLst>
            <pc:docMk/>
            <pc:sldMk cId="28118731" sldId="2147481984"/>
            <ac:spMk id="64" creationId="{C8839363-023E-6108-2610-F9869562BA65}"/>
          </ac:spMkLst>
        </pc:spChg>
        <pc:spChg chg="del">
          <ac:chgData name="Annemarija Apine (LV)" userId="546f5c59-3b8d-47fd-b739-a8fadc631053" providerId="ADAL" clId="{9261B257-D8AF-4BC0-86C8-CC835714A4DB}" dt="2024-06-26T11:23:10.395" v="94" actId="478"/>
          <ac:spMkLst>
            <pc:docMk/>
            <pc:sldMk cId="28118731" sldId="2147481984"/>
            <ac:spMk id="91" creationId="{923ED525-0203-6BC5-F3E8-8ABB7C0A1DD9}"/>
          </ac:spMkLst>
        </pc:spChg>
        <pc:spChg chg="del">
          <ac:chgData name="Annemarija Apine (LV)" userId="546f5c59-3b8d-47fd-b739-a8fadc631053" providerId="ADAL" clId="{9261B257-D8AF-4BC0-86C8-CC835714A4DB}" dt="2024-06-26T11:23:10.395" v="94" actId="478"/>
          <ac:spMkLst>
            <pc:docMk/>
            <pc:sldMk cId="28118731" sldId="2147481984"/>
            <ac:spMk id="92" creationId="{97672140-6C3A-9556-1AB0-06A807124770}"/>
          </ac:spMkLst>
        </pc:spChg>
      </pc:sldChg>
      <pc:sldChg chg="modSp mod">
        <pc:chgData name="Annemarija Apine (LV)" userId="546f5c59-3b8d-47fd-b739-a8fadc631053" providerId="ADAL" clId="{9261B257-D8AF-4BC0-86C8-CC835714A4DB}" dt="2024-06-26T11:30:59.624" v="194" actId="255"/>
        <pc:sldMkLst>
          <pc:docMk/>
          <pc:sldMk cId="802236342" sldId="2147481991"/>
        </pc:sldMkLst>
        <pc:spChg chg="mod">
          <ac:chgData name="Annemarija Apine (LV)" userId="546f5c59-3b8d-47fd-b739-a8fadc631053" providerId="ADAL" clId="{9261B257-D8AF-4BC0-86C8-CC835714A4DB}" dt="2024-06-26T11:30:59.624" v="194" actId="255"/>
          <ac:spMkLst>
            <pc:docMk/>
            <pc:sldMk cId="802236342" sldId="2147481991"/>
            <ac:spMk id="22" creationId="{DAE9E604-1C25-457F-090B-9B5F2D4E578F}"/>
          </ac:spMkLst>
        </pc:spChg>
      </pc:sldChg>
    </pc:docChg>
  </pc:docChgLst>
  <pc:docChgLst>
    <pc:chgData name="Sindija Kirsteine (LV)" userId="5f25501a-2215-4bb3-9d9c-8d1484ffa7c1" providerId="ADAL" clId="{C6FE5384-FA14-4D15-9A02-5A0726F41FDA}"/>
    <pc:docChg chg="custSel modSld replTag">
      <pc:chgData name="Sindija Kirsteine (LV)" userId="5f25501a-2215-4bb3-9d9c-8d1484ffa7c1" providerId="ADAL" clId="{C6FE5384-FA14-4D15-9A02-5A0726F41FDA}" dt="2024-06-26T15:13:25.818" v="77"/>
      <pc:docMkLst>
        <pc:docMk/>
      </pc:docMkLst>
      <pc:sldChg chg="modSp mod">
        <pc:chgData name="Sindija Kirsteine (LV)" userId="5f25501a-2215-4bb3-9d9c-8d1484ffa7c1" providerId="ADAL" clId="{C6FE5384-FA14-4D15-9A02-5A0726F41FDA}" dt="2024-06-26T15:09:21.749" v="5" actId="207"/>
        <pc:sldMkLst>
          <pc:docMk/>
          <pc:sldMk cId="0" sldId="527"/>
        </pc:sldMkLst>
        <pc:spChg chg="mod">
          <ac:chgData name="Sindija Kirsteine (LV)" userId="5f25501a-2215-4bb3-9d9c-8d1484ffa7c1" providerId="ADAL" clId="{C6FE5384-FA14-4D15-9A02-5A0726F41FDA}" dt="2024-06-26T15:09:21.749" v="5" actId="207"/>
          <ac:spMkLst>
            <pc:docMk/>
            <pc:sldMk cId="0" sldId="527"/>
            <ac:spMk id="12" creationId="{2B9CA849-0AC4-22D0-C79E-0B127C7E1E88}"/>
          </ac:spMkLst>
        </pc:spChg>
      </pc:sldChg>
      <pc:sldChg chg="delCm">
        <pc:chgData name="Sindija Kirsteine (LV)" userId="5f25501a-2215-4bb3-9d9c-8d1484ffa7c1" providerId="ADAL" clId="{C6FE5384-FA14-4D15-9A02-5A0726F41FDA}" dt="2024-06-26T15:09:50.019" v="22"/>
        <pc:sldMkLst>
          <pc:docMk/>
          <pc:sldMk cId="4093114022" sldId="644"/>
        </pc:sldMkLst>
        <pc:extLst>
          <p:ext xmlns:p="http://schemas.openxmlformats.org/presentationml/2006/main" uri="{D6D511B9-2390-475A-947B-AFAB55BFBCF1}">
            <pc226:cmChg xmlns:pc226="http://schemas.microsoft.com/office/powerpoint/2022/06/main/command" chg="del">
              <pc226:chgData name="Sindija Kirsteine (LV)" userId="5f25501a-2215-4bb3-9d9c-8d1484ffa7c1" providerId="ADAL" clId="{C6FE5384-FA14-4D15-9A02-5A0726F41FDA}" dt="2024-06-26T15:09:50.019" v="22"/>
              <pc2:cmMkLst xmlns:pc2="http://schemas.microsoft.com/office/powerpoint/2019/9/main/command">
                <pc:docMk/>
                <pc:sldMk cId="4093114022" sldId="644"/>
                <pc2:cmMk id="{CC87D69E-961E-4BF7-8885-A64FEE3F5D1C}"/>
              </pc2:cmMkLst>
            </pc226:cmChg>
          </p:ext>
        </pc:extLst>
      </pc:sldChg>
      <pc:sldChg chg="modSp mod delCm">
        <pc:chgData name="Sindija Kirsteine (LV)" userId="5f25501a-2215-4bb3-9d9c-8d1484ffa7c1" providerId="ADAL" clId="{C6FE5384-FA14-4D15-9A02-5A0726F41FDA}" dt="2024-06-26T15:09:16.158" v="3"/>
        <pc:sldMkLst>
          <pc:docMk/>
          <pc:sldMk cId="3627720504" sldId="2147481927"/>
        </pc:sldMkLst>
        <pc:spChg chg="mod">
          <ac:chgData name="Sindija Kirsteine (LV)" userId="5f25501a-2215-4bb3-9d9c-8d1484ffa7c1" providerId="ADAL" clId="{C6FE5384-FA14-4D15-9A02-5A0726F41FDA}" dt="2024-06-26T15:09:12.913" v="2" actId="207"/>
          <ac:spMkLst>
            <pc:docMk/>
            <pc:sldMk cId="3627720504" sldId="2147481927"/>
            <ac:spMk id="3" creationId="{4EF6DB77-182C-C281-1C2F-C2E2D9AB6583}"/>
          </ac:spMkLst>
        </pc:spChg>
        <pc:extLst>
          <p:ext xmlns:p="http://schemas.openxmlformats.org/presentationml/2006/main" uri="{D6D511B9-2390-475A-947B-AFAB55BFBCF1}">
            <pc226:cmChg xmlns:pc226="http://schemas.microsoft.com/office/powerpoint/2022/06/main/command" chg="del">
              <pc226:chgData name="Sindija Kirsteine (LV)" userId="5f25501a-2215-4bb3-9d9c-8d1484ffa7c1" providerId="ADAL" clId="{C6FE5384-FA14-4D15-9A02-5A0726F41FDA}" dt="2024-06-26T15:09:16.158" v="3"/>
              <pc2:cmMkLst xmlns:pc2="http://schemas.microsoft.com/office/powerpoint/2019/9/main/command">
                <pc:docMk/>
                <pc:sldMk cId="3627720504" sldId="2147481927"/>
                <pc2:cmMk id="{92B10945-D063-4ABB-A735-F8650C6D12F6}"/>
              </pc2:cmMkLst>
            </pc226:cmChg>
          </p:ext>
        </pc:extLst>
      </pc:sldChg>
      <pc:sldChg chg="delCm">
        <pc:chgData name="Sindija Kirsteine (LV)" userId="5f25501a-2215-4bb3-9d9c-8d1484ffa7c1" providerId="ADAL" clId="{C6FE5384-FA14-4D15-9A02-5A0726F41FDA}" dt="2024-06-26T15:09:38.522" v="16"/>
        <pc:sldMkLst>
          <pc:docMk/>
          <pc:sldMk cId="2214180997" sldId="2147481982"/>
        </pc:sldMkLst>
        <pc:extLst>
          <p:ext xmlns:p="http://schemas.openxmlformats.org/presentationml/2006/main" uri="{D6D511B9-2390-475A-947B-AFAB55BFBCF1}">
            <pc226:cmChg xmlns:pc226="http://schemas.microsoft.com/office/powerpoint/2022/06/main/command" chg="del">
              <pc226:chgData name="Sindija Kirsteine (LV)" userId="5f25501a-2215-4bb3-9d9c-8d1484ffa7c1" providerId="ADAL" clId="{C6FE5384-FA14-4D15-9A02-5A0726F41FDA}" dt="2024-06-26T15:09:38.522" v="16"/>
              <pc2:cmMkLst xmlns:pc2="http://schemas.microsoft.com/office/powerpoint/2019/9/main/command">
                <pc:docMk/>
                <pc:sldMk cId="2214180997" sldId="2147481982"/>
                <pc2:cmMk id="{C4AC9989-EF57-4649-B8EA-CA1106933571}"/>
              </pc2:cmMkLst>
            </pc226:cmChg>
            <pc226:cmChg xmlns:pc226="http://schemas.microsoft.com/office/powerpoint/2022/06/main/command" chg="del">
              <pc226:chgData name="Sindija Kirsteine (LV)" userId="5f25501a-2215-4bb3-9d9c-8d1484ffa7c1" providerId="ADAL" clId="{C6FE5384-FA14-4D15-9A02-5A0726F41FDA}" dt="2024-06-26T15:09:37.191" v="15"/>
              <pc2:cmMkLst xmlns:pc2="http://schemas.microsoft.com/office/powerpoint/2019/9/main/command">
                <pc:docMk/>
                <pc:sldMk cId="2214180997" sldId="2147481982"/>
                <pc2:cmMk id="{AE6F57BF-8C1D-4D08-B0C7-8837B5033847}"/>
              </pc2:cmMkLst>
            </pc226:cmChg>
          </p:ext>
        </pc:extLst>
      </pc:sldChg>
      <pc:sldChg chg="delCm">
        <pc:chgData name="Sindija Kirsteine (LV)" userId="5f25501a-2215-4bb3-9d9c-8d1484ffa7c1" providerId="ADAL" clId="{C6FE5384-FA14-4D15-9A02-5A0726F41FDA}" dt="2024-06-26T15:10:03.352" v="30"/>
        <pc:sldMkLst>
          <pc:docMk/>
          <pc:sldMk cId="802236342" sldId="2147481991"/>
        </pc:sldMkLst>
        <pc:extLst>
          <p:ext xmlns:p="http://schemas.openxmlformats.org/presentationml/2006/main" uri="{D6D511B9-2390-475A-947B-AFAB55BFBCF1}">
            <pc226:cmChg xmlns:pc226="http://schemas.microsoft.com/office/powerpoint/2022/06/main/command" chg="del">
              <pc226:chgData name="Sindija Kirsteine (LV)" userId="5f25501a-2215-4bb3-9d9c-8d1484ffa7c1" providerId="ADAL" clId="{C6FE5384-FA14-4D15-9A02-5A0726F41FDA}" dt="2024-06-26T15:10:03.352" v="30"/>
              <pc2:cmMkLst xmlns:pc2="http://schemas.microsoft.com/office/powerpoint/2019/9/main/command">
                <pc:docMk/>
                <pc:sldMk cId="802236342" sldId="2147481991"/>
                <pc2:cmMk id="{3C8807EE-4173-4A83-941A-51163258CE14}"/>
              </pc2:cmMkLst>
            </pc226:cmChg>
          </p:ext>
        </pc:extLst>
      </pc:sldChg>
      <pc:sldChg chg="delCm">
        <pc:chgData name="Sindija Kirsteine (LV)" userId="5f25501a-2215-4bb3-9d9c-8d1484ffa7c1" providerId="ADAL" clId="{C6FE5384-FA14-4D15-9A02-5A0726F41FDA}" dt="2024-06-26T15:10:00.357" v="28"/>
        <pc:sldMkLst>
          <pc:docMk/>
          <pc:sldMk cId="1613844391" sldId="2147481992"/>
        </pc:sldMkLst>
        <pc:extLst>
          <p:ext xmlns:p="http://schemas.openxmlformats.org/presentationml/2006/main" uri="{D6D511B9-2390-475A-947B-AFAB55BFBCF1}">
            <pc226:cmChg xmlns:pc226="http://schemas.microsoft.com/office/powerpoint/2022/06/main/command" chg="del">
              <pc226:chgData name="Sindija Kirsteine (LV)" userId="5f25501a-2215-4bb3-9d9c-8d1484ffa7c1" providerId="ADAL" clId="{C6FE5384-FA14-4D15-9A02-5A0726F41FDA}" dt="2024-06-26T15:10:00.357" v="28"/>
              <pc2:cmMkLst xmlns:pc2="http://schemas.microsoft.com/office/powerpoint/2019/9/main/command">
                <pc:docMk/>
                <pc:sldMk cId="1613844391" sldId="2147481992"/>
                <pc2:cmMk id="{86E85305-CBFF-4095-AFDE-F06BD32003C3}"/>
              </pc2:cmMkLst>
            </pc226:cmChg>
          </p:ext>
        </pc:extLst>
      </pc:sldChg>
      <pc:sldChg chg="delCm">
        <pc:chgData name="Sindija Kirsteine (LV)" userId="5f25501a-2215-4bb3-9d9c-8d1484ffa7c1" providerId="ADAL" clId="{C6FE5384-FA14-4D15-9A02-5A0726F41FDA}" dt="2024-06-26T15:09:42.381" v="18"/>
        <pc:sldMkLst>
          <pc:docMk/>
          <pc:sldMk cId="1791248831" sldId="2147482012"/>
        </pc:sldMkLst>
        <pc:extLst>
          <p:ext xmlns:p="http://schemas.openxmlformats.org/presentationml/2006/main" uri="{D6D511B9-2390-475A-947B-AFAB55BFBCF1}">
            <pc226:cmChg xmlns:pc226="http://schemas.microsoft.com/office/powerpoint/2022/06/main/command" chg="del">
              <pc226:chgData name="Sindija Kirsteine (LV)" userId="5f25501a-2215-4bb3-9d9c-8d1484ffa7c1" providerId="ADAL" clId="{C6FE5384-FA14-4D15-9A02-5A0726F41FDA}" dt="2024-06-26T15:09:42.381" v="18"/>
              <pc2:cmMkLst xmlns:pc2="http://schemas.microsoft.com/office/powerpoint/2019/9/main/command">
                <pc:docMk/>
                <pc:sldMk cId="1791248831" sldId="2147482012"/>
                <pc2:cmMk id="{076195FD-6758-49F6-A8B1-EF2326D1098C}"/>
              </pc2:cmMkLst>
            </pc226:cmChg>
          </p:ext>
        </pc:extLst>
      </pc:sldChg>
      <pc:sldChg chg="delCm">
        <pc:chgData name="Sindija Kirsteine (LV)" userId="5f25501a-2215-4bb3-9d9c-8d1484ffa7c1" providerId="ADAL" clId="{C6FE5384-FA14-4D15-9A02-5A0726F41FDA}" dt="2024-06-26T15:09:45.379" v="20"/>
        <pc:sldMkLst>
          <pc:docMk/>
          <pc:sldMk cId="2403530007" sldId="2147482019"/>
        </pc:sldMkLst>
        <pc:extLst>
          <p:ext xmlns:p="http://schemas.openxmlformats.org/presentationml/2006/main" uri="{D6D511B9-2390-475A-947B-AFAB55BFBCF1}">
            <pc226:cmChg xmlns:pc226="http://schemas.microsoft.com/office/powerpoint/2022/06/main/command" chg="del">
              <pc226:chgData name="Sindija Kirsteine (LV)" userId="5f25501a-2215-4bb3-9d9c-8d1484ffa7c1" providerId="ADAL" clId="{C6FE5384-FA14-4D15-9A02-5A0726F41FDA}" dt="2024-06-26T15:09:45.379" v="20"/>
              <pc2:cmMkLst xmlns:pc2="http://schemas.microsoft.com/office/powerpoint/2019/9/main/command">
                <pc:docMk/>
                <pc:sldMk cId="2403530007" sldId="2147482019"/>
                <pc2:cmMk id="{02CBE78D-7408-4FAF-9D53-CDA36AC5E0AB}"/>
              </pc2:cmMkLst>
            </pc226:cmChg>
          </p:ext>
        </pc:extLst>
      </pc:sldChg>
      <pc:sldChg chg="delCm">
        <pc:chgData name="Sindija Kirsteine (LV)" userId="5f25501a-2215-4bb3-9d9c-8d1484ffa7c1" providerId="ADAL" clId="{C6FE5384-FA14-4D15-9A02-5A0726F41FDA}" dt="2024-06-26T15:09:52.834" v="24"/>
        <pc:sldMkLst>
          <pc:docMk/>
          <pc:sldMk cId="397739886" sldId="2147482037"/>
        </pc:sldMkLst>
        <pc:extLst>
          <p:ext xmlns:p="http://schemas.openxmlformats.org/presentationml/2006/main" uri="{D6D511B9-2390-475A-947B-AFAB55BFBCF1}">
            <pc226:cmChg xmlns:pc226="http://schemas.microsoft.com/office/powerpoint/2022/06/main/command" chg="del">
              <pc226:chgData name="Sindija Kirsteine (LV)" userId="5f25501a-2215-4bb3-9d9c-8d1484ffa7c1" providerId="ADAL" clId="{C6FE5384-FA14-4D15-9A02-5A0726F41FDA}" dt="2024-06-26T15:09:52.834" v="24"/>
              <pc2:cmMkLst xmlns:pc2="http://schemas.microsoft.com/office/powerpoint/2019/9/main/command">
                <pc:docMk/>
                <pc:sldMk cId="397739886" sldId="2147482037"/>
                <pc2:cmMk id="{91553C0B-D700-41F4-997A-C62660831CB6}"/>
              </pc2:cmMkLst>
            </pc226:cmChg>
          </p:ext>
        </pc:extLst>
      </pc:sldChg>
      <pc:sldChg chg="delCm">
        <pc:chgData name="Sindija Kirsteine (LV)" userId="5f25501a-2215-4bb3-9d9c-8d1484ffa7c1" providerId="ADAL" clId="{C6FE5384-FA14-4D15-9A02-5A0726F41FDA}" dt="2024-06-26T15:09:56.110" v="26"/>
        <pc:sldMkLst>
          <pc:docMk/>
          <pc:sldMk cId="266540937" sldId="2147482091"/>
        </pc:sldMkLst>
        <pc:extLst>
          <p:ext xmlns:p="http://schemas.openxmlformats.org/presentationml/2006/main" uri="{D6D511B9-2390-475A-947B-AFAB55BFBCF1}">
            <pc226:cmChg xmlns:pc226="http://schemas.microsoft.com/office/powerpoint/2022/06/main/command" chg="del">
              <pc226:chgData name="Sindija Kirsteine (LV)" userId="5f25501a-2215-4bb3-9d9c-8d1484ffa7c1" providerId="ADAL" clId="{C6FE5384-FA14-4D15-9A02-5A0726F41FDA}" dt="2024-06-26T15:09:56.110" v="26"/>
              <pc2:cmMkLst xmlns:pc2="http://schemas.microsoft.com/office/powerpoint/2019/9/main/command">
                <pc:docMk/>
                <pc:sldMk cId="266540937" sldId="2147482091"/>
                <pc2:cmMk id="{AD3A2245-7D6F-4200-BB33-EA661264C28F}"/>
              </pc2:cmMkLst>
            </pc226:cmChg>
          </p:ext>
        </pc:extLst>
      </pc:sldChg>
    </pc:docChg>
  </pc:docChgLst>
  <pc:docChgLst>
    <pc:chgData name="Sindija Kirsteine (LV)" userId="5f25501a-2215-4bb3-9d9c-8d1484ffa7c1" providerId="ADAL" clId="{5C659B16-48DB-453B-907A-8EA353AF644C}"/>
    <pc:docChg chg="undo custSel mod addSld delSld modSld replTag">
      <pc:chgData name="Sindija Kirsteine (LV)" userId="5f25501a-2215-4bb3-9d9c-8d1484ffa7c1" providerId="ADAL" clId="{5C659B16-48DB-453B-907A-8EA353AF644C}" dt="2024-06-26T14:39:11.773" v="1437"/>
      <pc:docMkLst>
        <pc:docMk/>
      </pc:docMkLst>
      <pc:sldChg chg="addSp delSp modSp mod modCm">
        <pc:chgData name="Sindija Kirsteine (LV)" userId="5f25501a-2215-4bb3-9d9c-8d1484ffa7c1" providerId="ADAL" clId="{5C659B16-48DB-453B-907A-8EA353AF644C}" dt="2024-06-26T12:07:37.869" v="1044" actId="20577"/>
        <pc:sldMkLst>
          <pc:docMk/>
          <pc:sldMk cId="2214180997" sldId="2147481982"/>
        </pc:sldMkLst>
        <pc:spChg chg="mod">
          <ac:chgData name="Sindija Kirsteine (LV)" userId="5f25501a-2215-4bb3-9d9c-8d1484ffa7c1" providerId="ADAL" clId="{5C659B16-48DB-453B-907A-8EA353AF644C}" dt="2024-06-26T12:07:17.504" v="1035" actId="20577"/>
          <ac:spMkLst>
            <pc:docMk/>
            <pc:sldMk cId="2214180997" sldId="2147481982"/>
            <ac:spMk id="2" creationId="{EC47296D-9568-ED7D-0457-80174E2BF2F8}"/>
          </ac:spMkLst>
        </pc:spChg>
        <pc:spChg chg="del">
          <ac:chgData name="Sindija Kirsteine (LV)" userId="5f25501a-2215-4bb3-9d9c-8d1484ffa7c1" providerId="ADAL" clId="{5C659B16-48DB-453B-907A-8EA353AF644C}" dt="2024-06-26T11:32:36.474" v="237" actId="478"/>
          <ac:spMkLst>
            <pc:docMk/>
            <pc:sldMk cId="2214180997" sldId="2147481982"/>
            <ac:spMk id="14" creationId="{69CFE8AA-8BE2-A62E-A1B9-8B4AE9C53218}"/>
          </ac:spMkLst>
        </pc:spChg>
        <pc:spChg chg="del">
          <ac:chgData name="Sindija Kirsteine (LV)" userId="5f25501a-2215-4bb3-9d9c-8d1484ffa7c1" providerId="ADAL" clId="{5C659B16-48DB-453B-907A-8EA353AF644C}" dt="2024-06-26T11:34:48.947" v="447" actId="478"/>
          <ac:spMkLst>
            <pc:docMk/>
            <pc:sldMk cId="2214180997" sldId="2147481982"/>
            <ac:spMk id="17" creationId="{F910971B-2255-41F9-8303-8F4AF0AD11A8}"/>
          </ac:spMkLst>
        </pc:spChg>
        <pc:spChg chg="del">
          <ac:chgData name="Sindija Kirsteine (LV)" userId="5f25501a-2215-4bb3-9d9c-8d1484ffa7c1" providerId="ADAL" clId="{5C659B16-48DB-453B-907A-8EA353AF644C}" dt="2024-06-26T11:32:36.474" v="237" actId="478"/>
          <ac:spMkLst>
            <pc:docMk/>
            <pc:sldMk cId="2214180997" sldId="2147481982"/>
            <ac:spMk id="18" creationId="{B8EA7805-296B-5D47-944C-D538156BAD89}"/>
          </ac:spMkLst>
        </pc:spChg>
        <pc:spChg chg="del">
          <ac:chgData name="Sindija Kirsteine (LV)" userId="5f25501a-2215-4bb3-9d9c-8d1484ffa7c1" providerId="ADAL" clId="{5C659B16-48DB-453B-907A-8EA353AF644C}" dt="2024-06-26T11:32:36.474" v="237" actId="478"/>
          <ac:spMkLst>
            <pc:docMk/>
            <pc:sldMk cId="2214180997" sldId="2147481982"/>
            <ac:spMk id="19" creationId="{C0C5A184-30D0-DA46-BFBE-D02A00834DD6}"/>
          </ac:spMkLst>
        </pc:spChg>
        <pc:spChg chg="mod">
          <ac:chgData name="Sindija Kirsteine (LV)" userId="5f25501a-2215-4bb3-9d9c-8d1484ffa7c1" providerId="ADAL" clId="{5C659B16-48DB-453B-907A-8EA353AF644C}" dt="2024-06-26T11:36:07.430" v="472" actId="20577"/>
          <ac:spMkLst>
            <pc:docMk/>
            <pc:sldMk cId="2214180997" sldId="2147481982"/>
            <ac:spMk id="20" creationId="{A4EAD244-3E35-CF16-9610-C9DD5B3A3D07}"/>
          </ac:spMkLst>
        </pc:spChg>
        <pc:spChg chg="del">
          <ac:chgData name="Sindija Kirsteine (LV)" userId="5f25501a-2215-4bb3-9d9c-8d1484ffa7c1" providerId="ADAL" clId="{5C659B16-48DB-453B-907A-8EA353AF644C}" dt="2024-06-26T11:34:48.947" v="447" actId="478"/>
          <ac:spMkLst>
            <pc:docMk/>
            <pc:sldMk cId="2214180997" sldId="2147481982"/>
            <ac:spMk id="21" creationId="{B3BACB13-7F5F-7706-5C2F-1B17B9E4C0A1}"/>
          </ac:spMkLst>
        </pc:spChg>
        <pc:spChg chg="del">
          <ac:chgData name="Sindija Kirsteine (LV)" userId="5f25501a-2215-4bb3-9d9c-8d1484ffa7c1" providerId="ADAL" clId="{5C659B16-48DB-453B-907A-8EA353AF644C}" dt="2024-06-26T11:34:48.947" v="447" actId="478"/>
          <ac:spMkLst>
            <pc:docMk/>
            <pc:sldMk cId="2214180997" sldId="2147481982"/>
            <ac:spMk id="22" creationId="{23636E8D-78E7-BF51-1737-96A4E2EF4240}"/>
          </ac:spMkLst>
        </pc:spChg>
        <pc:spChg chg="mod">
          <ac:chgData name="Sindija Kirsteine (LV)" userId="5f25501a-2215-4bb3-9d9c-8d1484ffa7c1" providerId="ADAL" clId="{5C659B16-48DB-453B-907A-8EA353AF644C}" dt="2024-06-26T11:32:47.429" v="239" actId="14100"/>
          <ac:spMkLst>
            <pc:docMk/>
            <pc:sldMk cId="2214180997" sldId="2147481982"/>
            <ac:spMk id="40" creationId="{0397F1B3-1DAC-781B-5BE5-08FA024DC19C}"/>
          </ac:spMkLst>
        </pc:spChg>
        <pc:spChg chg="mod">
          <ac:chgData name="Sindija Kirsteine (LV)" userId="5f25501a-2215-4bb3-9d9c-8d1484ffa7c1" providerId="ADAL" clId="{5C659B16-48DB-453B-907A-8EA353AF644C}" dt="2024-06-26T11:32:51.663" v="240" actId="14100"/>
          <ac:spMkLst>
            <pc:docMk/>
            <pc:sldMk cId="2214180997" sldId="2147481982"/>
            <ac:spMk id="41" creationId="{66A14158-E11A-E312-8696-ADD9D0E04629}"/>
          </ac:spMkLst>
        </pc:spChg>
        <pc:spChg chg="mod">
          <ac:chgData name="Sindija Kirsteine (LV)" userId="5f25501a-2215-4bb3-9d9c-8d1484ffa7c1" providerId="ADAL" clId="{5C659B16-48DB-453B-907A-8EA353AF644C}" dt="2024-06-26T11:33:02.667" v="241" actId="14100"/>
          <ac:spMkLst>
            <pc:docMk/>
            <pc:sldMk cId="2214180997" sldId="2147481982"/>
            <ac:spMk id="42" creationId="{986F6EBD-76CF-AA8A-DC11-0900DE8A8EB0}"/>
          </ac:spMkLst>
        </pc:spChg>
        <pc:spChg chg="add del mod">
          <ac:chgData name="Sindija Kirsteine (LV)" userId="5f25501a-2215-4bb3-9d9c-8d1484ffa7c1" providerId="ADAL" clId="{5C659B16-48DB-453B-907A-8EA353AF644C}" dt="2024-06-26T11:35:37.571" v="468" actId="478"/>
          <ac:spMkLst>
            <pc:docMk/>
            <pc:sldMk cId="2214180997" sldId="2147481982"/>
            <ac:spMk id="50" creationId="{1E384B44-88CC-8F76-E9AF-DBDBDD24EECE}"/>
          </ac:spMkLst>
        </pc:spChg>
        <pc:spChg chg="mod">
          <ac:chgData name="Sindija Kirsteine (LV)" userId="5f25501a-2215-4bb3-9d9c-8d1484ffa7c1" providerId="ADAL" clId="{5C659B16-48DB-453B-907A-8EA353AF644C}" dt="2024-06-26T11:32:42.805" v="238" actId="14100"/>
          <ac:spMkLst>
            <pc:docMk/>
            <pc:sldMk cId="2214180997" sldId="2147481982"/>
            <ac:spMk id="52" creationId="{54140961-D367-FFB1-E0FC-3F385487D472}"/>
          </ac:spMkLst>
        </pc:spChg>
        <pc:spChg chg="add del">
          <ac:chgData name="Sindija Kirsteine (LV)" userId="5f25501a-2215-4bb3-9d9c-8d1484ffa7c1" providerId="ADAL" clId="{5C659B16-48DB-453B-907A-8EA353AF644C}" dt="2024-06-26T11:35:37.571" v="468" actId="478"/>
          <ac:spMkLst>
            <pc:docMk/>
            <pc:sldMk cId="2214180997" sldId="2147481982"/>
            <ac:spMk id="61" creationId="{36EC9590-1EE1-4A70-E132-4F25FB2A166A}"/>
          </ac:spMkLst>
        </pc:spChg>
        <pc:spChg chg="add del">
          <ac:chgData name="Sindija Kirsteine (LV)" userId="5f25501a-2215-4bb3-9d9c-8d1484ffa7c1" providerId="ADAL" clId="{5C659B16-48DB-453B-907A-8EA353AF644C}" dt="2024-06-26T11:35:37.571" v="468" actId="478"/>
          <ac:spMkLst>
            <pc:docMk/>
            <pc:sldMk cId="2214180997" sldId="2147481982"/>
            <ac:spMk id="62" creationId="{2807FCC7-6EAD-0C0D-B605-03EEAC731F8C}"/>
          </ac:spMkLst>
        </pc:spChg>
        <pc:spChg chg="del">
          <ac:chgData name="Sindija Kirsteine (LV)" userId="5f25501a-2215-4bb3-9d9c-8d1484ffa7c1" providerId="ADAL" clId="{5C659B16-48DB-453B-907A-8EA353AF644C}" dt="2024-06-26T11:32:36.474" v="237" actId="478"/>
          <ac:spMkLst>
            <pc:docMk/>
            <pc:sldMk cId="2214180997" sldId="2147481982"/>
            <ac:spMk id="64" creationId="{C8839363-023E-6108-2610-F9869562BA65}"/>
          </ac:spMkLst>
        </pc:spChg>
        <pc:spChg chg="del">
          <ac:chgData name="Sindija Kirsteine (LV)" userId="5f25501a-2215-4bb3-9d9c-8d1484ffa7c1" providerId="ADAL" clId="{5C659B16-48DB-453B-907A-8EA353AF644C}" dt="2024-06-26T11:32:36.474" v="237" actId="478"/>
          <ac:spMkLst>
            <pc:docMk/>
            <pc:sldMk cId="2214180997" sldId="2147481982"/>
            <ac:spMk id="65" creationId="{6C9963BA-CB30-1A9A-495C-AC7D92B42F6A}"/>
          </ac:spMkLst>
        </pc:spChg>
        <pc:spChg chg="del">
          <ac:chgData name="Sindija Kirsteine (LV)" userId="5f25501a-2215-4bb3-9d9c-8d1484ffa7c1" providerId="ADAL" clId="{5C659B16-48DB-453B-907A-8EA353AF644C}" dt="2024-06-26T11:32:36.474" v="237" actId="478"/>
          <ac:spMkLst>
            <pc:docMk/>
            <pc:sldMk cId="2214180997" sldId="2147481982"/>
            <ac:spMk id="66" creationId="{F013B6EF-6664-55FA-8A95-9B25B931D676}"/>
          </ac:spMkLst>
        </pc:spChg>
        <pc:spChg chg="mod">
          <ac:chgData name="Sindija Kirsteine (LV)" userId="5f25501a-2215-4bb3-9d9c-8d1484ffa7c1" providerId="ADAL" clId="{5C659B16-48DB-453B-907A-8EA353AF644C}" dt="2024-06-26T12:07:37.869" v="1044" actId="20577"/>
          <ac:spMkLst>
            <pc:docMk/>
            <pc:sldMk cId="2214180997" sldId="2147481982"/>
            <ac:spMk id="68" creationId="{DC58C25F-8110-0C29-4A50-5DADA78B621C}"/>
          </ac:spMkLst>
        </pc:spChg>
        <pc:spChg chg="del">
          <ac:chgData name="Sindija Kirsteine (LV)" userId="5f25501a-2215-4bb3-9d9c-8d1484ffa7c1" providerId="ADAL" clId="{5C659B16-48DB-453B-907A-8EA353AF644C}" dt="2024-06-26T11:32:36.474" v="237" actId="478"/>
          <ac:spMkLst>
            <pc:docMk/>
            <pc:sldMk cId="2214180997" sldId="2147481982"/>
            <ac:spMk id="91" creationId="{923ED525-0203-6BC5-F3E8-8ABB7C0A1DD9}"/>
          </ac:spMkLst>
        </pc:spChg>
        <pc:spChg chg="del">
          <ac:chgData name="Sindija Kirsteine (LV)" userId="5f25501a-2215-4bb3-9d9c-8d1484ffa7c1" providerId="ADAL" clId="{5C659B16-48DB-453B-907A-8EA353AF644C}" dt="2024-06-26T11:32:36.474" v="237" actId="478"/>
          <ac:spMkLst>
            <pc:docMk/>
            <pc:sldMk cId="2214180997" sldId="2147481982"/>
            <ac:spMk id="92" creationId="{97672140-6C3A-9556-1AB0-06A807124770}"/>
          </ac:spMkLst>
        </pc:spChg>
        <pc:spChg chg="del">
          <ac:chgData name="Sindija Kirsteine (LV)" userId="5f25501a-2215-4bb3-9d9c-8d1484ffa7c1" providerId="ADAL" clId="{5C659B16-48DB-453B-907A-8EA353AF644C}" dt="2024-06-26T11:32:36.474" v="237" actId="478"/>
          <ac:spMkLst>
            <pc:docMk/>
            <pc:sldMk cId="2214180997" sldId="2147481982"/>
            <ac:spMk id="93" creationId="{D0E0A4D4-73EA-CBEB-4379-F0B1FF036634}"/>
          </ac:spMkLst>
        </pc:spChg>
        <pc:spChg chg="del">
          <ac:chgData name="Sindija Kirsteine (LV)" userId="5f25501a-2215-4bb3-9d9c-8d1484ffa7c1" providerId="ADAL" clId="{5C659B16-48DB-453B-907A-8EA353AF644C}" dt="2024-06-26T11:32:36.474" v="237" actId="478"/>
          <ac:spMkLst>
            <pc:docMk/>
            <pc:sldMk cId="2214180997" sldId="2147481982"/>
            <ac:spMk id="94" creationId="{1B45DCE4-892C-EC8B-4496-9FC8EDE7A80C}"/>
          </ac:spMkLst>
        </pc:spChg>
        <pc:spChg chg="del">
          <ac:chgData name="Sindija Kirsteine (LV)" userId="5f25501a-2215-4bb3-9d9c-8d1484ffa7c1" providerId="ADAL" clId="{5C659B16-48DB-453B-907A-8EA353AF644C}" dt="2024-06-26T11:32:36.474" v="237" actId="478"/>
          <ac:spMkLst>
            <pc:docMk/>
            <pc:sldMk cId="2214180997" sldId="2147481982"/>
            <ac:spMk id="95" creationId="{443FAA3C-0F7C-AD6B-CBF1-68825DEE28EF}"/>
          </ac:spMkLst>
        </pc:spChg>
        <pc:spChg chg="del">
          <ac:chgData name="Sindija Kirsteine (LV)" userId="5f25501a-2215-4bb3-9d9c-8d1484ffa7c1" providerId="ADAL" clId="{5C659B16-48DB-453B-907A-8EA353AF644C}" dt="2024-06-26T11:32:36.474" v="237" actId="478"/>
          <ac:spMkLst>
            <pc:docMk/>
            <pc:sldMk cId="2214180997" sldId="2147481982"/>
            <ac:spMk id="96" creationId="{F8E7CD43-EB84-01FE-1CF1-D4FC0D81A442}"/>
          </ac:spMkLst>
        </pc:spChg>
        <pc:grpChg chg="add del">
          <ac:chgData name="Sindija Kirsteine (LV)" userId="5f25501a-2215-4bb3-9d9c-8d1484ffa7c1" providerId="ADAL" clId="{5C659B16-48DB-453B-907A-8EA353AF644C}" dt="2024-06-26T11:35:37.571" v="468" actId="478"/>
          <ac:grpSpMkLst>
            <pc:docMk/>
            <pc:sldMk cId="2214180997" sldId="2147481982"/>
            <ac:grpSpMk id="23" creationId="{C55D8B85-A904-322C-FBFB-D30D8C2CA33E}"/>
          </ac:grpSpMkLst>
        </pc:grpChg>
        <pc:picChg chg="mod">
          <ac:chgData name="Sindija Kirsteine (LV)" userId="5f25501a-2215-4bb3-9d9c-8d1484ffa7c1" providerId="ADAL" clId="{5C659B16-48DB-453B-907A-8EA353AF644C}" dt="2024-06-26T11:20:27.022" v="138" actId="1076"/>
          <ac:picMkLst>
            <pc:docMk/>
            <pc:sldMk cId="2214180997" sldId="2147481982"/>
            <ac:picMk id="10" creationId="{A4A04257-2D57-8581-8FD0-4EC35D248D02}"/>
          </ac:picMkLst>
        </pc:picChg>
        <pc:cxnChg chg="mod">
          <ac:chgData name="Sindija Kirsteine (LV)" userId="5f25501a-2215-4bb3-9d9c-8d1484ffa7c1" providerId="ADAL" clId="{5C659B16-48DB-453B-907A-8EA353AF644C}" dt="2024-06-26T11:35:01.391" v="449" actId="14100"/>
          <ac:cxnSpMkLst>
            <pc:docMk/>
            <pc:sldMk cId="2214180997" sldId="2147481982"/>
            <ac:cxnSpMk id="6" creationId="{AA7A7FA2-43EB-E10E-9DB9-8125FF1E58FC}"/>
          </ac:cxnSpMkLst>
        </pc:cxnChg>
        <pc:cxnChg chg="del">
          <ac:chgData name="Sindija Kirsteine (LV)" userId="5f25501a-2215-4bb3-9d9c-8d1484ffa7c1" providerId="ADAL" clId="{5C659B16-48DB-453B-907A-8EA353AF644C}" dt="2024-06-26T11:32:36.474" v="237" actId="478"/>
          <ac:cxnSpMkLst>
            <pc:docMk/>
            <pc:sldMk cId="2214180997" sldId="2147481982"/>
            <ac:cxnSpMk id="12" creationId="{115247EA-EE3B-31EE-8D48-4898D35A3280}"/>
          </ac:cxnSpMkLst>
        </pc:cxnChg>
        <pc:cxnChg chg="del">
          <ac:chgData name="Sindija Kirsteine (LV)" userId="5f25501a-2215-4bb3-9d9c-8d1484ffa7c1" providerId="ADAL" clId="{5C659B16-48DB-453B-907A-8EA353AF644C}" dt="2024-06-26T11:32:36.474" v="237" actId="478"/>
          <ac:cxnSpMkLst>
            <pc:docMk/>
            <pc:sldMk cId="2214180997" sldId="2147481982"/>
            <ac:cxnSpMk id="13" creationId="{DBBAF735-721D-F52F-3F37-FEC03949D8CB}"/>
          </ac:cxnSpMkLst>
        </pc:cxnChg>
        <pc:cxnChg chg="mod">
          <ac:chgData name="Sindija Kirsteine (LV)" userId="5f25501a-2215-4bb3-9d9c-8d1484ffa7c1" providerId="ADAL" clId="{5C659B16-48DB-453B-907A-8EA353AF644C}" dt="2024-06-26T11:35:06.984" v="450" actId="14100"/>
          <ac:cxnSpMkLst>
            <pc:docMk/>
            <pc:sldMk cId="2214180997" sldId="2147481982"/>
            <ac:cxnSpMk id="15" creationId="{60508230-2256-BEAC-3F1B-1FBD12640BF7}"/>
          </ac:cxnSpMkLst>
        </pc:cxnChg>
        <pc:cxnChg chg="mod">
          <ac:chgData name="Sindija Kirsteine (LV)" userId="5f25501a-2215-4bb3-9d9c-8d1484ffa7c1" providerId="ADAL" clId="{5C659B16-48DB-453B-907A-8EA353AF644C}" dt="2024-06-26T11:35:19.625" v="452" actId="14100"/>
          <ac:cxnSpMkLst>
            <pc:docMk/>
            <pc:sldMk cId="2214180997" sldId="2147481982"/>
            <ac:cxnSpMk id="16" creationId="{1E7CC1BC-C16B-82D6-0EA2-3A181E8600F1}"/>
          </ac:cxnSpMkLst>
        </pc:cxnChg>
        <pc:cxnChg chg="del">
          <ac:chgData name="Sindija Kirsteine (LV)" userId="5f25501a-2215-4bb3-9d9c-8d1484ffa7c1" providerId="ADAL" clId="{5C659B16-48DB-453B-907A-8EA353AF644C}" dt="2024-06-26T11:32:36.474" v="237" actId="478"/>
          <ac:cxnSpMkLst>
            <pc:docMk/>
            <pc:sldMk cId="2214180997" sldId="2147481982"/>
            <ac:cxnSpMk id="55" creationId="{41BD9CB5-1387-FE6E-96DE-C1E83115FF49}"/>
          </ac:cxnSpMkLst>
        </pc:cxnChg>
        <pc:cxnChg chg="mod">
          <ac:chgData name="Sindija Kirsteine (LV)" userId="5f25501a-2215-4bb3-9d9c-8d1484ffa7c1" providerId="ADAL" clId="{5C659B16-48DB-453B-907A-8EA353AF644C}" dt="2024-06-26T11:34:55.944" v="448" actId="14100"/>
          <ac:cxnSpMkLst>
            <pc:docMk/>
            <pc:sldMk cId="2214180997" sldId="2147481982"/>
            <ac:cxnSpMk id="59" creationId="{7E500747-C848-E521-FDAE-12CD91281C7E}"/>
          </ac:cxnSpMkLst>
        </pc:cxnChg>
        <pc:cxnChg chg="del">
          <ac:chgData name="Sindija Kirsteine (LV)" userId="5f25501a-2215-4bb3-9d9c-8d1484ffa7c1" providerId="ADAL" clId="{5C659B16-48DB-453B-907A-8EA353AF644C}" dt="2024-06-26T11:32:36.474" v="237" actId="478"/>
          <ac:cxnSpMkLst>
            <pc:docMk/>
            <pc:sldMk cId="2214180997" sldId="2147481982"/>
            <ac:cxnSpMk id="60" creationId="{88D7CFA4-9630-9E6E-9558-B995D1763B49}"/>
          </ac:cxnSpMkLst>
        </pc:cxnChg>
        <pc:extLst>
          <p:ext xmlns:p="http://schemas.openxmlformats.org/presentationml/2006/main" uri="{D6D511B9-2390-475A-947B-AFAB55BFBCF1}">
            <pc226:cmChg xmlns:pc226="http://schemas.microsoft.com/office/powerpoint/2022/06/main/command" chg="mod">
              <pc226:chgData name="Sindija Kirsteine (LV)" userId="5f25501a-2215-4bb3-9d9c-8d1484ffa7c1" providerId="ADAL" clId="{5C659B16-48DB-453B-907A-8EA353AF644C}" dt="2024-06-26T12:07:37.869" v="1044" actId="20577"/>
              <pc2:cmMkLst xmlns:pc2="http://schemas.microsoft.com/office/powerpoint/2019/9/main/command">
                <pc:docMk/>
                <pc:sldMk cId="2214180997" sldId="2147481982"/>
                <pc2:cmMk id="{C4AC9989-EF57-4649-B8EA-CA1106933571}"/>
              </pc2:cmMkLst>
            </pc226:cmChg>
          </p:ext>
        </pc:extLst>
      </pc:sldChg>
      <pc:sldChg chg="addSp delSp modSp mod">
        <pc:chgData name="Sindija Kirsteine (LV)" userId="5f25501a-2215-4bb3-9d9c-8d1484ffa7c1" providerId="ADAL" clId="{5C659B16-48DB-453B-907A-8EA353AF644C}" dt="2024-06-26T12:18:17.017" v="1201" actId="478"/>
        <pc:sldMkLst>
          <pc:docMk/>
          <pc:sldMk cId="28118731" sldId="2147481984"/>
        </pc:sldMkLst>
        <pc:spChg chg="mod">
          <ac:chgData name="Sindija Kirsteine (LV)" userId="5f25501a-2215-4bb3-9d9c-8d1484ffa7c1" providerId="ADAL" clId="{5C659B16-48DB-453B-907A-8EA353AF644C}" dt="2024-06-26T12:16:33.647" v="1174" actId="14100"/>
          <ac:spMkLst>
            <pc:docMk/>
            <pc:sldMk cId="28118731" sldId="2147481984"/>
            <ac:spMk id="40" creationId="{0397F1B3-1DAC-781B-5BE5-08FA024DC19C}"/>
          </ac:spMkLst>
        </pc:spChg>
        <pc:spChg chg="del">
          <ac:chgData name="Sindija Kirsteine (LV)" userId="5f25501a-2215-4bb3-9d9c-8d1484ffa7c1" providerId="ADAL" clId="{5C659B16-48DB-453B-907A-8EA353AF644C}" dt="2024-06-26T12:16:19.033" v="1171" actId="478"/>
          <ac:spMkLst>
            <pc:docMk/>
            <pc:sldMk cId="28118731" sldId="2147481984"/>
            <ac:spMk id="65" creationId="{6C9963BA-CB30-1A9A-495C-AC7D92B42F6A}"/>
          </ac:spMkLst>
        </pc:spChg>
        <pc:spChg chg="del">
          <ac:chgData name="Sindija Kirsteine (LV)" userId="5f25501a-2215-4bb3-9d9c-8d1484ffa7c1" providerId="ADAL" clId="{5C659B16-48DB-453B-907A-8EA353AF644C}" dt="2024-06-26T12:16:29.289" v="1173" actId="478"/>
          <ac:spMkLst>
            <pc:docMk/>
            <pc:sldMk cId="28118731" sldId="2147481984"/>
            <ac:spMk id="93" creationId="{D0E0A4D4-73EA-CBEB-4379-F0B1FF036634}"/>
          </ac:spMkLst>
        </pc:spChg>
        <pc:spChg chg="del">
          <ac:chgData name="Sindija Kirsteine (LV)" userId="5f25501a-2215-4bb3-9d9c-8d1484ffa7c1" providerId="ADAL" clId="{5C659B16-48DB-453B-907A-8EA353AF644C}" dt="2024-06-26T12:16:26.488" v="1172" actId="478"/>
          <ac:spMkLst>
            <pc:docMk/>
            <pc:sldMk cId="28118731" sldId="2147481984"/>
            <ac:spMk id="94" creationId="{1B45DCE4-892C-EC8B-4496-9FC8EDE7A80C}"/>
          </ac:spMkLst>
        </pc:spChg>
        <pc:cxnChg chg="mod">
          <ac:chgData name="Sindija Kirsteine (LV)" userId="5f25501a-2215-4bb3-9d9c-8d1484ffa7c1" providerId="ADAL" clId="{5C659B16-48DB-453B-907A-8EA353AF644C}" dt="2024-06-26T12:17:55.380" v="1200" actId="14100"/>
          <ac:cxnSpMkLst>
            <pc:docMk/>
            <pc:sldMk cId="28118731" sldId="2147481984"/>
            <ac:cxnSpMk id="6" creationId="{AA7A7FA2-43EB-E10E-9DB9-8125FF1E58FC}"/>
          </ac:cxnSpMkLst>
        </pc:cxnChg>
        <pc:cxnChg chg="add del mod">
          <ac:chgData name="Sindija Kirsteine (LV)" userId="5f25501a-2215-4bb3-9d9c-8d1484ffa7c1" providerId="ADAL" clId="{5C659B16-48DB-453B-907A-8EA353AF644C}" dt="2024-06-26T12:18:17.017" v="1201" actId="478"/>
          <ac:cxnSpMkLst>
            <pc:docMk/>
            <pc:sldMk cId="28118731" sldId="2147481984"/>
            <ac:cxnSpMk id="11" creationId="{433CD4C0-7BDC-1CF2-D8FC-A2E952EE040B}"/>
          </ac:cxnSpMkLst>
        </pc:cxnChg>
        <pc:cxnChg chg="del">
          <ac:chgData name="Sindija Kirsteine (LV)" userId="5f25501a-2215-4bb3-9d9c-8d1484ffa7c1" providerId="ADAL" clId="{5C659B16-48DB-453B-907A-8EA353AF644C}" dt="2024-06-26T12:16:46.082" v="1175" actId="478"/>
          <ac:cxnSpMkLst>
            <pc:docMk/>
            <pc:sldMk cId="28118731" sldId="2147481984"/>
            <ac:cxnSpMk id="55" creationId="{41BD9CB5-1387-FE6E-96DE-C1E83115FF49}"/>
          </ac:cxnSpMkLst>
        </pc:cxnChg>
        <pc:cxnChg chg="mod">
          <ac:chgData name="Sindija Kirsteine (LV)" userId="5f25501a-2215-4bb3-9d9c-8d1484ffa7c1" providerId="ADAL" clId="{5C659B16-48DB-453B-907A-8EA353AF644C}" dt="2024-06-26T12:17:29.259" v="1198" actId="14100"/>
          <ac:cxnSpMkLst>
            <pc:docMk/>
            <pc:sldMk cId="28118731" sldId="2147481984"/>
            <ac:cxnSpMk id="59" creationId="{7E500747-C848-E521-FDAE-12CD91281C7E}"/>
          </ac:cxnSpMkLst>
        </pc:cxnChg>
        <pc:cxnChg chg="del">
          <ac:chgData name="Sindija Kirsteine (LV)" userId="5f25501a-2215-4bb3-9d9c-8d1484ffa7c1" providerId="ADAL" clId="{5C659B16-48DB-453B-907A-8EA353AF644C}" dt="2024-06-26T12:17:47.710" v="1199" actId="478"/>
          <ac:cxnSpMkLst>
            <pc:docMk/>
            <pc:sldMk cId="28118731" sldId="2147481984"/>
            <ac:cxnSpMk id="60" creationId="{88D7CFA4-9630-9E6E-9558-B995D1763B49}"/>
          </ac:cxnSpMkLst>
        </pc:cxnChg>
      </pc:sldChg>
      <pc:sldChg chg="delSp mod">
        <pc:chgData name="Sindija Kirsteine (LV)" userId="5f25501a-2215-4bb3-9d9c-8d1484ffa7c1" providerId="ADAL" clId="{5C659B16-48DB-453B-907A-8EA353AF644C}" dt="2024-06-26T12:22:12.952" v="1261" actId="478"/>
        <pc:sldMkLst>
          <pc:docMk/>
          <pc:sldMk cId="802236342" sldId="2147481991"/>
        </pc:sldMkLst>
        <pc:spChg chg="del">
          <ac:chgData name="Sindija Kirsteine (LV)" userId="5f25501a-2215-4bb3-9d9c-8d1484ffa7c1" providerId="ADAL" clId="{5C659B16-48DB-453B-907A-8EA353AF644C}" dt="2024-06-26T12:22:12.952" v="1261" actId="478"/>
          <ac:spMkLst>
            <pc:docMk/>
            <pc:sldMk cId="802236342" sldId="2147481991"/>
            <ac:spMk id="19" creationId="{331005CD-BD66-548F-8C12-DD2238A4B3D6}"/>
          </ac:spMkLst>
        </pc:spChg>
        <pc:spChg chg="del">
          <ac:chgData name="Sindija Kirsteine (LV)" userId="5f25501a-2215-4bb3-9d9c-8d1484ffa7c1" providerId="ADAL" clId="{5C659B16-48DB-453B-907A-8EA353AF644C}" dt="2024-06-26T12:22:09.967" v="1260" actId="478"/>
          <ac:spMkLst>
            <pc:docMk/>
            <pc:sldMk cId="802236342" sldId="2147481991"/>
            <ac:spMk id="95" creationId="{22D4B225-D47B-7BF9-C1B5-24859137C3E4}"/>
          </ac:spMkLst>
        </pc:spChg>
      </pc:sldChg>
      <pc:sldChg chg="delSp mod">
        <pc:chgData name="Sindija Kirsteine (LV)" userId="5f25501a-2215-4bb3-9d9c-8d1484ffa7c1" providerId="ADAL" clId="{5C659B16-48DB-453B-907A-8EA353AF644C}" dt="2024-06-26T12:26:52.610" v="1353" actId="478"/>
        <pc:sldMkLst>
          <pc:docMk/>
          <pc:sldMk cId="1613844391" sldId="2147481992"/>
        </pc:sldMkLst>
        <pc:spChg chg="del">
          <ac:chgData name="Sindija Kirsteine (LV)" userId="5f25501a-2215-4bb3-9d9c-8d1484ffa7c1" providerId="ADAL" clId="{5C659B16-48DB-453B-907A-8EA353AF644C}" dt="2024-06-26T11:50:20.896" v="817" actId="478"/>
          <ac:spMkLst>
            <pc:docMk/>
            <pc:sldMk cId="1613844391" sldId="2147481992"/>
            <ac:spMk id="50" creationId="{2BDE8E25-08A2-0F4A-11D7-F0C39579356F}"/>
          </ac:spMkLst>
        </pc:spChg>
        <pc:spChg chg="del">
          <ac:chgData name="Sindija Kirsteine (LV)" userId="5f25501a-2215-4bb3-9d9c-8d1484ffa7c1" providerId="ADAL" clId="{5C659B16-48DB-453B-907A-8EA353AF644C}" dt="2024-06-26T12:26:52.610" v="1353" actId="478"/>
          <ac:spMkLst>
            <pc:docMk/>
            <pc:sldMk cId="1613844391" sldId="2147481992"/>
            <ac:spMk id="62" creationId="{AC4CBC7F-BE8C-AD23-49B4-F897E24C8B0B}"/>
          </ac:spMkLst>
        </pc:spChg>
      </pc:sldChg>
      <pc:sldChg chg="addSp delSp modSp mod modCm">
        <pc:chgData name="Sindija Kirsteine (LV)" userId="5f25501a-2215-4bb3-9d9c-8d1484ffa7c1" providerId="ADAL" clId="{5C659B16-48DB-453B-907A-8EA353AF644C}" dt="2024-06-26T12:00:23.497" v="944" actId="20577"/>
        <pc:sldMkLst>
          <pc:docMk/>
          <pc:sldMk cId="1791248831" sldId="2147482012"/>
        </pc:sldMkLst>
        <pc:spChg chg="mod">
          <ac:chgData name="Sindija Kirsteine (LV)" userId="5f25501a-2215-4bb3-9d9c-8d1484ffa7c1" providerId="ADAL" clId="{5C659B16-48DB-453B-907A-8EA353AF644C}" dt="2024-06-26T12:00:23.497" v="944" actId="20577"/>
          <ac:spMkLst>
            <pc:docMk/>
            <pc:sldMk cId="1791248831" sldId="2147482012"/>
            <ac:spMk id="2" creationId="{EC47296D-9568-ED7D-0457-80174E2BF2F8}"/>
          </ac:spMkLst>
        </pc:spChg>
        <pc:spChg chg="del">
          <ac:chgData name="Sindija Kirsteine (LV)" userId="5f25501a-2215-4bb3-9d9c-8d1484ffa7c1" providerId="ADAL" clId="{5C659B16-48DB-453B-907A-8EA353AF644C}" dt="2024-06-26T11:42:08.102" v="537" actId="478"/>
          <ac:spMkLst>
            <pc:docMk/>
            <pc:sldMk cId="1791248831" sldId="2147482012"/>
            <ac:spMk id="3" creationId="{F069EE7B-6A38-C785-FC7A-278D3C49107A}"/>
          </ac:spMkLst>
        </pc:spChg>
        <pc:spChg chg="add del mod">
          <ac:chgData name="Sindija Kirsteine (LV)" userId="5f25501a-2215-4bb3-9d9c-8d1484ffa7c1" providerId="ADAL" clId="{5C659B16-48DB-453B-907A-8EA353AF644C}" dt="2024-06-26T11:40:37.290" v="500" actId="478"/>
          <ac:spMkLst>
            <pc:docMk/>
            <pc:sldMk cId="1791248831" sldId="2147482012"/>
            <ac:spMk id="4" creationId="{EE33BC2E-445D-353D-DEF3-07AF4ABBDF8F}"/>
          </ac:spMkLst>
        </pc:spChg>
        <pc:spChg chg="del">
          <ac:chgData name="Sindija Kirsteine (LV)" userId="5f25501a-2215-4bb3-9d9c-8d1484ffa7c1" providerId="ADAL" clId="{5C659B16-48DB-453B-907A-8EA353AF644C}" dt="2024-06-26T11:39:55.050" v="488" actId="478"/>
          <ac:spMkLst>
            <pc:docMk/>
            <pc:sldMk cId="1791248831" sldId="2147482012"/>
            <ac:spMk id="24" creationId="{09C2CCCC-B4A3-9533-7C1A-4E7B99F19AB0}"/>
          </ac:spMkLst>
        </pc:spChg>
        <pc:spChg chg="del">
          <ac:chgData name="Sindija Kirsteine (LV)" userId="5f25501a-2215-4bb3-9d9c-8d1484ffa7c1" providerId="ADAL" clId="{5C659B16-48DB-453B-907A-8EA353AF644C}" dt="2024-06-26T11:39:55.050" v="488" actId="478"/>
          <ac:spMkLst>
            <pc:docMk/>
            <pc:sldMk cId="1791248831" sldId="2147482012"/>
            <ac:spMk id="26" creationId="{F0CB5772-83FD-A70A-A885-67FCEEE49754}"/>
          </ac:spMkLst>
        </pc:spChg>
        <pc:spChg chg="del">
          <ac:chgData name="Sindija Kirsteine (LV)" userId="5f25501a-2215-4bb3-9d9c-8d1484ffa7c1" providerId="ADAL" clId="{5C659B16-48DB-453B-907A-8EA353AF644C}" dt="2024-06-26T11:39:55.050" v="488" actId="478"/>
          <ac:spMkLst>
            <pc:docMk/>
            <pc:sldMk cId="1791248831" sldId="2147482012"/>
            <ac:spMk id="28" creationId="{1F89E490-78F7-A46F-F02C-AF67D0B5CD2A}"/>
          </ac:spMkLst>
        </pc:spChg>
        <pc:spChg chg="mod">
          <ac:chgData name="Sindija Kirsteine (LV)" userId="5f25501a-2215-4bb3-9d9c-8d1484ffa7c1" providerId="ADAL" clId="{5C659B16-48DB-453B-907A-8EA353AF644C}" dt="2024-06-26T11:48:18.433" v="797" actId="403"/>
          <ac:spMkLst>
            <pc:docMk/>
            <pc:sldMk cId="1791248831" sldId="2147482012"/>
            <ac:spMk id="33" creationId="{A9EA678B-1C92-D1EC-5EF2-97D0A4907E68}"/>
          </ac:spMkLst>
        </pc:spChg>
        <pc:spChg chg="del">
          <ac:chgData name="Sindija Kirsteine (LV)" userId="5f25501a-2215-4bb3-9d9c-8d1484ffa7c1" providerId="ADAL" clId="{5C659B16-48DB-453B-907A-8EA353AF644C}" dt="2024-06-26T11:39:55.050" v="488" actId="478"/>
          <ac:spMkLst>
            <pc:docMk/>
            <pc:sldMk cId="1791248831" sldId="2147482012"/>
            <ac:spMk id="35" creationId="{195A68F4-D954-A1C0-A647-42A436D9BC2B}"/>
          </ac:spMkLst>
        </pc:spChg>
        <pc:spChg chg="del">
          <ac:chgData name="Sindija Kirsteine (LV)" userId="5f25501a-2215-4bb3-9d9c-8d1484ffa7c1" providerId="ADAL" clId="{5C659B16-48DB-453B-907A-8EA353AF644C}" dt="2024-06-26T11:39:55.050" v="488" actId="478"/>
          <ac:spMkLst>
            <pc:docMk/>
            <pc:sldMk cId="1791248831" sldId="2147482012"/>
            <ac:spMk id="36" creationId="{3C145E88-345E-DEB9-9ABA-4CC30EEE55EB}"/>
          </ac:spMkLst>
        </pc:spChg>
        <pc:spChg chg="del">
          <ac:chgData name="Sindija Kirsteine (LV)" userId="5f25501a-2215-4bb3-9d9c-8d1484ffa7c1" providerId="ADAL" clId="{5C659B16-48DB-453B-907A-8EA353AF644C}" dt="2024-06-26T11:39:55.050" v="488" actId="478"/>
          <ac:spMkLst>
            <pc:docMk/>
            <pc:sldMk cId="1791248831" sldId="2147482012"/>
            <ac:spMk id="47" creationId="{DE28A1F8-05E1-2D2E-5F4B-FFE030D33C0D}"/>
          </ac:spMkLst>
        </pc:spChg>
        <pc:spChg chg="del">
          <ac:chgData name="Sindija Kirsteine (LV)" userId="5f25501a-2215-4bb3-9d9c-8d1484ffa7c1" providerId="ADAL" clId="{5C659B16-48DB-453B-907A-8EA353AF644C}" dt="2024-06-26T11:39:55.050" v="488" actId="478"/>
          <ac:spMkLst>
            <pc:docMk/>
            <pc:sldMk cId="1791248831" sldId="2147482012"/>
            <ac:spMk id="49" creationId="{6E207265-F4E8-6EAA-ED4A-AD1C8A0CAA77}"/>
          </ac:spMkLst>
        </pc:spChg>
        <pc:spChg chg="del">
          <ac:chgData name="Sindija Kirsteine (LV)" userId="5f25501a-2215-4bb3-9d9c-8d1484ffa7c1" providerId="ADAL" clId="{5C659B16-48DB-453B-907A-8EA353AF644C}" dt="2024-06-26T11:39:17.166" v="486" actId="478"/>
          <ac:spMkLst>
            <pc:docMk/>
            <pc:sldMk cId="1791248831" sldId="2147482012"/>
            <ac:spMk id="50" creationId="{1E384B44-88CC-8F76-E9AF-DBDBDD24EECE}"/>
          </ac:spMkLst>
        </pc:spChg>
        <pc:spChg chg="del">
          <ac:chgData name="Sindija Kirsteine (LV)" userId="5f25501a-2215-4bb3-9d9c-8d1484ffa7c1" providerId="ADAL" clId="{5C659B16-48DB-453B-907A-8EA353AF644C}" dt="2024-06-26T11:39:55.050" v="488" actId="478"/>
          <ac:spMkLst>
            <pc:docMk/>
            <pc:sldMk cId="1791248831" sldId="2147482012"/>
            <ac:spMk id="51" creationId="{459753F3-41F3-63B5-45E4-F3B58708C5B6}"/>
          </ac:spMkLst>
        </pc:spChg>
        <pc:spChg chg="del">
          <ac:chgData name="Sindija Kirsteine (LV)" userId="5f25501a-2215-4bb3-9d9c-8d1484ffa7c1" providerId="ADAL" clId="{5C659B16-48DB-453B-907A-8EA353AF644C}" dt="2024-06-26T11:39:55.050" v="488" actId="478"/>
          <ac:spMkLst>
            <pc:docMk/>
            <pc:sldMk cId="1791248831" sldId="2147482012"/>
            <ac:spMk id="53" creationId="{712D0EB1-E85C-E87E-4F8A-F91F9B547B85}"/>
          </ac:spMkLst>
        </pc:spChg>
        <pc:spChg chg="del">
          <ac:chgData name="Sindija Kirsteine (LV)" userId="5f25501a-2215-4bb3-9d9c-8d1484ffa7c1" providerId="ADAL" clId="{5C659B16-48DB-453B-907A-8EA353AF644C}" dt="2024-06-26T11:39:17.166" v="486" actId="478"/>
          <ac:spMkLst>
            <pc:docMk/>
            <pc:sldMk cId="1791248831" sldId="2147482012"/>
            <ac:spMk id="61" creationId="{36EC9590-1EE1-4A70-E132-4F25FB2A166A}"/>
          </ac:spMkLst>
        </pc:spChg>
        <pc:spChg chg="del">
          <ac:chgData name="Sindija Kirsteine (LV)" userId="5f25501a-2215-4bb3-9d9c-8d1484ffa7c1" providerId="ADAL" clId="{5C659B16-48DB-453B-907A-8EA353AF644C}" dt="2024-06-26T11:39:17.166" v="486" actId="478"/>
          <ac:spMkLst>
            <pc:docMk/>
            <pc:sldMk cId="1791248831" sldId="2147482012"/>
            <ac:spMk id="62" creationId="{2807FCC7-6EAD-0C0D-B605-03EEAC731F8C}"/>
          </ac:spMkLst>
        </pc:spChg>
        <pc:spChg chg="mod">
          <ac:chgData name="Sindija Kirsteine (LV)" userId="5f25501a-2215-4bb3-9d9c-8d1484ffa7c1" providerId="ADAL" clId="{5C659B16-48DB-453B-907A-8EA353AF644C}" dt="2024-06-26T11:42:00.331" v="533" actId="20577"/>
          <ac:spMkLst>
            <pc:docMk/>
            <pc:sldMk cId="1791248831" sldId="2147482012"/>
            <ac:spMk id="68" creationId="{DC58C25F-8110-0C29-4A50-5DADA78B621C}"/>
          </ac:spMkLst>
        </pc:spChg>
        <pc:spChg chg="mod">
          <ac:chgData name="Sindija Kirsteine (LV)" userId="5f25501a-2215-4bb3-9d9c-8d1484ffa7c1" providerId="ADAL" clId="{5C659B16-48DB-453B-907A-8EA353AF644C}" dt="2024-06-26T11:48:08.102" v="792" actId="403"/>
          <ac:spMkLst>
            <pc:docMk/>
            <pc:sldMk cId="1791248831" sldId="2147482012"/>
            <ac:spMk id="75" creationId="{AB24C0B9-0E0F-E3B2-1237-5CBEE719A1F1}"/>
          </ac:spMkLst>
        </pc:spChg>
        <pc:spChg chg="mod">
          <ac:chgData name="Sindija Kirsteine (LV)" userId="5f25501a-2215-4bb3-9d9c-8d1484ffa7c1" providerId="ADAL" clId="{5C659B16-48DB-453B-907A-8EA353AF644C}" dt="2024-06-26T11:48:10.132" v="793" actId="403"/>
          <ac:spMkLst>
            <pc:docMk/>
            <pc:sldMk cId="1791248831" sldId="2147482012"/>
            <ac:spMk id="76" creationId="{8793B610-11BB-3DD5-343E-D5A1842E54DF}"/>
          </ac:spMkLst>
        </pc:spChg>
        <pc:spChg chg="mod">
          <ac:chgData name="Sindija Kirsteine (LV)" userId="5f25501a-2215-4bb3-9d9c-8d1484ffa7c1" providerId="ADAL" clId="{5C659B16-48DB-453B-907A-8EA353AF644C}" dt="2024-06-26T11:48:12.366" v="794" actId="403"/>
          <ac:spMkLst>
            <pc:docMk/>
            <pc:sldMk cId="1791248831" sldId="2147482012"/>
            <ac:spMk id="77" creationId="{7507519A-1DE4-B47D-BFBC-5EC74A788B23}"/>
          </ac:spMkLst>
        </pc:spChg>
        <pc:spChg chg="mod">
          <ac:chgData name="Sindija Kirsteine (LV)" userId="5f25501a-2215-4bb3-9d9c-8d1484ffa7c1" providerId="ADAL" clId="{5C659B16-48DB-453B-907A-8EA353AF644C}" dt="2024-06-26T11:48:14.555" v="795" actId="403"/>
          <ac:spMkLst>
            <pc:docMk/>
            <pc:sldMk cId="1791248831" sldId="2147482012"/>
            <ac:spMk id="99" creationId="{805B5EBD-6AAC-3E2E-7379-47BAFD8ABB47}"/>
          </ac:spMkLst>
        </pc:spChg>
        <pc:spChg chg="mod">
          <ac:chgData name="Sindija Kirsteine (LV)" userId="5f25501a-2215-4bb3-9d9c-8d1484ffa7c1" providerId="ADAL" clId="{5C659B16-48DB-453B-907A-8EA353AF644C}" dt="2024-06-26T11:48:16.495" v="796" actId="403"/>
          <ac:spMkLst>
            <pc:docMk/>
            <pc:sldMk cId="1791248831" sldId="2147482012"/>
            <ac:spMk id="100" creationId="{8413921A-9F50-D135-DB2F-4735F1AD43FB}"/>
          </ac:spMkLst>
        </pc:spChg>
        <pc:grpChg chg="del">
          <ac:chgData name="Sindija Kirsteine (LV)" userId="5f25501a-2215-4bb3-9d9c-8d1484ffa7c1" providerId="ADAL" clId="{5C659B16-48DB-453B-907A-8EA353AF644C}" dt="2024-06-26T11:39:17.166" v="486" actId="478"/>
          <ac:grpSpMkLst>
            <pc:docMk/>
            <pc:sldMk cId="1791248831" sldId="2147482012"/>
            <ac:grpSpMk id="113" creationId="{BD0AAD21-B620-BE2C-26F6-12331A646B63}"/>
          </ac:grpSpMkLst>
        </pc:grpChg>
        <pc:grpChg chg="mod">
          <ac:chgData name="Sindija Kirsteine (LV)" userId="5f25501a-2215-4bb3-9d9c-8d1484ffa7c1" providerId="ADAL" clId="{5C659B16-48DB-453B-907A-8EA353AF644C}" dt="2024-06-26T11:40:07.331" v="489" actId="1076"/>
          <ac:grpSpMkLst>
            <pc:docMk/>
            <pc:sldMk cId="1791248831" sldId="2147482012"/>
            <ac:grpSpMk id="124" creationId="{22B6A670-1167-6234-3E64-FBCDAC877C22}"/>
          </ac:grpSpMkLst>
        </pc:grpChg>
        <pc:grpChg chg="mod">
          <ac:chgData name="Sindija Kirsteine (LV)" userId="5f25501a-2215-4bb3-9d9c-8d1484ffa7c1" providerId="ADAL" clId="{5C659B16-48DB-453B-907A-8EA353AF644C}" dt="2024-06-26T11:40:07.331" v="489" actId="1076"/>
          <ac:grpSpMkLst>
            <pc:docMk/>
            <pc:sldMk cId="1791248831" sldId="2147482012"/>
            <ac:grpSpMk id="125" creationId="{4387D8E0-B165-2634-3E99-8098AC5D0AAE}"/>
          </ac:grpSpMkLst>
        </pc:grpChg>
        <pc:grpChg chg="mod">
          <ac:chgData name="Sindija Kirsteine (LV)" userId="5f25501a-2215-4bb3-9d9c-8d1484ffa7c1" providerId="ADAL" clId="{5C659B16-48DB-453B-907A-8EA353AF644C}" dt="2024-06-26T11:40:07.331" v="489" actId="1076"/>
          <ac:grpSpMkLst>
            <pc:docMk/>
            <pc:sldMk cId="1791248831" sldId="2147482012"/>
            <ac:grpSpMk id="126" creationId="{25B24E43-5F6C-2205-6F27-C9A8304F80E4}"/>
          </ac:grpSpMkLst>
        </pc:grpChg>
        <pc:grpChg chg="mod">
          <ac:chgData name="Sindija Kirsteine (LV)" userId="5f25501a-2215-4bb3-9d9c-8d1484ffa7c1" providerId="ADAL" clId="{5C659B16-48DB-453B-907A-8EA353AF644C}" dt="2024-06-26T11:40:07.331" v="489" actId="1076"/>
          <ac:grpSpMkLst>
            <pc:docMk/>
            <pc:sldMk cId="1791248831" sldId="2147482012"/>
            <ac:grpSpMk id="127" creationId="{A9187C67-83D0-9053-644E-EA9705E689B3}"/>
          </ac:grpSpMkLst>
        </pc:grpChg>
        <pc:grpChg chg="mod">
          <ac:chgData name="Sindija Kirsteine (LV)" userId="5f25501a-2215-4bb3-9d9c-8d1484ffa7c1" providerId="ADAL" clId="{5C659B16-48DB-453B-907A-8EA353AF644C}" dt="2024-06-26T11:40:07.331" v="489" actId="1076"/>
          <ac:grpSpMkLst>
            <pc:docMk/>
            <pc:sldMk cId="1791248831" sldId="2147482012"/>
            <ac:grpSpMk id="128" creationId="{7EA9234F-4081-9D78-360F-4BB6F2EDDCBE}"/>
          </ac:grpSpMkLst>
        </pc:grpChg>
        <pc:grpChg chg="mod">
          <ac:chgData name="Sindija Kirsteine (LV)" userId="5f25501a-2215-4bb3-9d9c-8d1484ffa7c1" providerId="ADAL" clId="{5C659B16-48DB-453B-907A-8EA353AF644C}" dt="2024-06-26T11:40:07.331" v="489" actId="1076"/>
          <ac:grpSpMkLst>
            <pc:docMk/>
            <pc:sldMk cId="1791248831" sldId="2147482012"/>
            <ac:grpSpMk id="129" creationId="{3A1FB8DB-BEBA-9531-B60F-20C3F132CF2F}"/>
          </ac:grpSpMkLst>
        </pc:grpChg>
        <pc:cxnChg chg="add del mod">
          <ac:chgData name="Sindija Kirsteine (LV)" userId="5f25501a-2215-4bb3-9d9c-8d1484ffa7c1" providerId="ADAL" clId="{5C659B16-48DB-453B-907A-8EA353AF644C}" dt="2024-06-26T11:48:54.042" v="806" actId="478"/>
          <ac:cxnSpMkLst>
            <pc:docMk/>
            <pc:sldMk cId="1791248831" sldId="2147482012"/>
            <ac:cxnSpMk id="6" creationId="{565DEA0C-C4AE-073B-846A-625266E200E9}"/>
          </ac:cxnSpMkLst>
        </pc:cxnChg>
        <pc:cxnChg chg="del">
          <ac:chgData name="Sindija Kirsteine (LV)" userId="5f25501a-2215-4bb3-9d9c-8d1484ffa7c1" providerId="ADAL" clId="{5C659B16-48DB-453B-907A-8EA353AF644C}" dt="2024-06-26T11:39:55.050" v="488" actId="478"/>
          <ac:cxnSpMkLst>
            <pc:docMk/>
            <pc:sldMk cId="1791248831" sldId="2147482012"/>
            <ac:cxnSpMk id="29" creationId="{4BBC05D7-CB5F-7B1D-9CC7-D35C7404EC4C}"/>
          </ac:cxnSpMkLst>
        </pc:cxnChg>
        <pc:cxnChg chg="del">
          <ac:chgData name="Sindija Kirsteine (LV)" userId="5f25501a-2215-4bb3-9d9c-8d1484ffa7c1" providerId="ADAL" clId="{5C659B16-48DB-453B-907A-8EA353AF644C}" dt="2024-06-26T11:39:55.050" v="488" actId="478"/>
          <ac:cxnSpMkLst>
            <pc:docMk/>
            <pc:sldMk cId="1791248831" sldId="2147482012"/>
            <ac:cxnSpMk id="30" creationId="{A9BDFD01-2873-88E2-665B-A15782C2DE16}"/>
          </ac:cxnSpMkLst>
        </pc:cxnChg>
        <pc:cxnChg chg="mod">
          <ac:chgData name="Sindija Kirsteine (LV)" userId="5f25501a-2215-4bb3-9d9c-8d1484ffa7c1" providerId="ADAL" clId="{5C659B16-48DB-453B-907A-8EA353AF644C}" dt="2024-06-26T11:45:08.155" v="589" actId="1076"/>
          <ac:cxnSpMkLst>
            <pc:docMk/>
            <pc:sldMk cId="1791248831" sldId="2147482012"/>
            <ac:cxnSpMk id="71" creationId="{2D44A2E0-D428-5D56-66C4-E6041127AEF8}"/>
          </ac:cxnSpMkLst>
        </pc:cxnChg>
        <pc:cxnChg chg="mod">
          <ac:chgData name="Sindija Kirsteine (LV)" userId="5f25501a-2215-4bb3-9d9c-8d1484ffa7c1" providerId="ADAL" clId="{5C659B16-48DB-453B-907A-8EA353AF644C}" dt="2024-06-26T11:45:33.180" v="591" actId="1076"/>
          <ac:cxnSpMkLst>
            <pc:docMk/>
            <pc:sldMk cId="1791248831" sldId="2147482012"/>
            <ac:cxnSpMk id="74" creationId="{A4A77D43-393C-B7CA-2B9C-8F1B47DAF62D}"/>
          </ac:cxnSpMkLst>
        </pc:cxnChg>
        <pc:cxnChg chg="mod">
          <ac:chgData name="Sindija Kirsteine (LV)" userId="5f25501a-2215-4bb3-9d9c-8d1484ffa7c1" providerId="ADAL" clId="{5C659B16-48DB-453B-907A-8EA353AF644C}" dt="2024-06-26T11:46:43.897" v="646" actId="1076"/>
          <ac:cxnSpMkLst>
            <pc:docMk/>
            <pc:sldMk cId="1791248831" sldId="2147482012"/>
            <ac:cxnSpMk id="88" creationId="{8CBAC38D-E058-DAFB-20AD-BB4ADE12F0C6}"/>
          </ac:cxnSpMkLst>
        </pc:cxnChg>
        <pc:cxnChg chg="mod">
          <ac:chgData name="Sindija Kirsteine (LV)" userId="5f25501a-2215-4bb3-9d9c-8d1484ffa7c1" providerId="ADAL" clId="{5C659B16-48DB-453B-907A-8EA353AF644C}" dt="2024-06-26T11:47:51.391" v="788" actId="1076"/>
          <ac:cxnSpMkLst>
            <pc:docMk/>
            <pc:sldMk cId="1791248831" sldId="2147482012"/>
            <ac:cxnSpMk id="98" creationId="{4EA10CA9-6EBD-A2F6-FBBD-551A02CF4701}"/>
          </ac:cxnSpMkLst>
        </pc:cxnChg>
        <pc:cxnChg chg="mod">
          <ac:chgData name="Sindija Kirsteine (LV)" userId="5f25501a-2215-4bb3-9d9c-8d1484ffa7c1" providerId="ADAL" clId="{5C659B16-48DB-453B-907A-8EA353AF644C}" dt="2024-06-26T11:47:01.259" v="723" actId="1037"/>
          <ac:cxnSpMkLst>
            <pc:docMk/>
            <pc:sldMk cId="1791248831" sldId="2147482012"/>
            <ac:cxnSpMk id="130" creationId="{5517A59E-0478-0F8E-5578-D52E18B438AC}"/>
          </ac:cxnSpMkLst>
        </pc:cxnChg>
        <pc:extLst>
          <p:ext xmlns:p="http://schemas.openxmlformats.org/presentationml/2006/main" uri="{D6D511B9-2390-475A-947B-AFAB55BFBCF1}">
            <pc226:cmChg xmlns:pc226="http://schemas.microsoft.com/office/powerpoint/2022/06/main/command" chg="mod">
              <pc226:chgData name="Sindija Kirsteine (LV)" userId="5f25501a-2215-4bb3-9d9c-8d1484ffa7c1" providerId="ADAL" clId="{5C659B16-48DB-453B-907A-8EA353AF644C}" dt="2024-06-26T11:42:00.331" v="533" actId="20577"/>
              <pc2:cmMkLst xmlns:pc2="http://schemas.microsoft.com/office/powerpoint/2019/9/main/command">
                <pc:docMk/>
                <pc:sldMk cId="1791248831" sldId="2147482012"/>
                <pc2:cmMk id="{076195FD-6758-49F6-A8B1-EF2326D1098C}"/>
              </pc2:cmMkLst>
            </pc226:cmChg>
          </p:ext>
        </pc:extLst>
      </pc:sldChg>
      <pc:sldChg chg="addSp delSp modSp mod">
        <pc:chgData name="Sindija Kirsteine (LV)" userId="5f25501a-2215-4bb3-9d9c-8d1484ffa7c1" providerId="ADAL" clId="{5C659B16-48DB-453B-907A-8EA353AF644C}" dt="2024-06-26T12:10:10.863" v="1102" actId="20577"/>
        <pc:sldMkLst>
          <pc:docMk/>
          <pc:sldMk cId="544519598" sldId="2147482017"/>
        </pc:sldMkLst>
        <pc:spChg chg="mod">
          <ac:chgData name="Sindija Kirsteine (LV)" userId="5f25501a-2215-4bb3-9d9c-8d1484ffa7c1" providerId="ADAL" clId="{5C659B16-48DB-453B-907A-8EA353AF644C}" dt="2024-06-26T11:56:12.694" v="856"/>
          <ac:spMkLst>
            <pc:docMk/>
            <pc:sldMk cId="544519598" sldId="2147482017"/>
            <ac:spMk id="2" creationId="{EC47296D-9568-ED7D-0457-80174E2BF2F8}"/>
          </ac:spMkLst>
        </pc:spChg>
        <pc:spChg chg="del">
          <ac:chgData name="Sindija Kirsteine (LV)" userId="5f25501a-2215-4bb3-9d9c-8d1484ffa7c1" providerId="ADAL" clId="{5C659B16-48DB-453B-907A-8EA353AF644C}" dt="2024-06-26T11:55:55.553" v="839" actId="478"/>
          <ac:spMkLst>
            <pc:docMk/>
            <pc:sldMk cId="544519598" sldId="2147482017"/>
            <ac:spMk id="5" creationId="{204821D5-C31E-9544-DF87-B3431C5E9ADE}"/>
          </ac:spMkLst>
        </pc:spChg>
        <pc:spChg chg="mod">
          <ac:chgData name="Sindija Kirsteine (LV)" userId="5f25501a-2215-4bb3-9d9c-8d1484ffa7c1" providerId="ADAL" clId="{5C659B16-48DB-453B-907A-8EA353AF644C}" dt="2024-06-26T12:10:10.863" v="1102" actId="20577"/>
          <ac:spMkLst>
            <pc:docMk/>
            <pc:sldMk cId="544519598" sldId="2147482017"/>
            <ac:spMk id="14" creationId="{4B888F26-7D1A-CA27-B5A8-6248A7263371}"/>
          </ac:spMkLst>
        </pc:spChg>
        <pc:spChg chg="mod">
          <ac:chgData name="Sindija Kirsteine (LV)" userId="5f25501a-2215-4bb3-9d9c-8d1484ffa7c1" providerId="ADAL" clId="{5C659B16-48DB-453B-907A-8EA353AF644C}" dt="2024-06-26T12:10:00.292" v="1096" actId="20577"/>
          <ac:spMkLst>
            <pc:docMk/>
            <pc:sldMk cId="544519598" sldId="2147482017"/>
            <ac:spMk id="18" creationId="{257A3C35-39C9-A4E6-1837-31F170B2C97A}"/>
          </ac:spMkLst>
        </pc:spChg>
        <pc:spChg chg="mod">
          <ac:chgData name="Sindija Kirsteine (LV)" userId="5f25501a-2215-4bb3-9d9c-8d1484ffa7c1" providerId="ADAL" clId="{5C659B16-48DB-453B-907A-8EA353AF644C}" dt="2024-06-26T12:08:40.328" v="1070"/>
          <ac:spMkLst>
            <pc:docMk/>
            <pc:sldMk cId="544519598" sldId="2147482017"/>
            <ac:spMk id="22" creationId="{BDC99A0B-8AB3-4918-5B31-2F9C4926A28C}"/>
          </ac:spMkLst>
        </pc:spChg>
        <pc:spChg chg="mod">
          <ac:chgData name="Sindija Kirsteine (LV)" userId="5f25501a-2215-4bb3-9d9c-8d1484ffa7c1" providerId="ADAL" clId="{5C659B16-48DB-453B-907A-8EA353AF644C}" dt="2024-06-26T11:58:03.786" v="896" actId="207"/>
          <ac:spMkLst>
            <pc:docMk/>
            <pc:sldMk cId="544519598" sldId="2147482017"/>
            <ac:spMk id="24" creationId="{09C2CCCC-B4A3-9533-7C1A-4E7B99F19AB0}"/>
          </ac:spMkLst>
        </pc:spChg>
        <pc:spChg chg="mod">
          <ac:chgData name="Sindija Kirsteine (LV)" userId="5f25501a-2215-4bb3-9d9c-8d1484ffa7c1" providerId="ADAL" clId="{5C659B16-48DB-453B-907A-8EA353AF644C}" dt="2024-06-26T11:59:29.027" v="933" actId="20577"/>
          <ac:spMkLst>
            <pc:docMk/>
            <pc:sldMk cId="544519598" sldId="2147482017"/>
            <ac:spMk id="32" creationId="{642FDFF0-C1EF-2DFC-03F4-C85494893547}"/>
          </ac:spMkLst>
        </pc:spChg>
        <pc:spChg chg="mod">
          <ac:chgData name="Sindija Kirsteine (LV)" userId="5f25501a-2215-4bb3-9d9c-8d1484ffa7c1" providerId="ADAL" clId="{5C659B16-48DB-453B-907A-8EA353AF644C}" dt="2024-06-26T11:58:15.379" v="901" actId="20577"/>
          <ac:spMkLst>
            <pc:docMk/>
            <pc:sldMk cId="544519598" sldId="2147482017"/>
            <ac:spMk id="35" creationId="{195A68F4-D954-A1C0-A647-42A436D9BC2B}"/>
          </ac:spMkLst>
        </pc:spChg>
        <pc:spChg chg="mod">
          <ac:chgData name="Sindija Kirsteine (LV)" userId="5f25501a-2215-4bb3-9d9c-8d1484ffa7c1" providerId="ADAL" clId="{5C659B16-48DB-453B-907A-8EA353AF644C}" dt="2024-06-26T12:09:36.408" v="1091" actId="20577"/>
          <ac:spMkLst>
            <pc:docMk/>
            <pc:sldMk cId="544519598" sldId="2147482017"/>
            <ac:spMk id="36" creationId="{3C145E88-345E-DEB9-9ABA-4CC30EEE55EB}"/>
          </ac:spMkLst>
        </pc:spChg>
        <pc:spChg chg="mod">
          <ac:chgData name="Sindija Kirsteine (LV)" userId="5f25501a-2215-4bb3-9d9c-8d1484ffa7c1" providerId="ADAL" clId="{5C659B16-48DB-453B-907A-8EA353AF644C}" dt="2024-06-26T11:56:05.428" v="853" actId="20577"/>
          <ac:spMkLst>
            <pc:docMk/>
            <pc:sldMk cId="544519598" sldId="2147482017"/>
            <ac:spMk id="50" creationId="{1E384B44-88CC-8F76-E9AF-DBDBDD24EECE}"/>
          </ac:spMkLst>
        </pc:spChg>
        <pc:picChg chg="add del">
          <ac:chgData name="Sindija Kirsteine (LV)" userId="5f25501a-2215-4bb3-9d9c-8d1484ffa7c1" providerId="ADAL" clId="{5C659B16-48DB-453B-907A-8EA353AF644C}" dt="2024-06-26T12:09:21.374" v="1080" actId="478"/>
          <ac:picMkLst>
            <pc:docMk/>
            <pc:sldMk cId="544519598" sldId="2147482017"/>
            <ac:picMk id="8" creationId="{5D2FD41C-4AB8-E6EB-8126-7FCC20DD5A8B}"/>
          </ac:picMkLst>
        </pc:picChg>
      </pc:sldChg>
      <pc:sldChg chg="delSp modSp mod modNotesTx">
        <pc:chgData name="Sindija Kirsteine (LV)" userId="5f25501a-2215-4bb3-9d9c-8d1484ffa7c1" providerId="ADAL" clId="{5C659B16-48DB-453B-907A-8EA353AF644C}" dt="2024-06-26T12:11:35.602" v="1134" actId="20577"/>
        <pc:sldMkLst>
          <pc:docMk/>
          <pc:sldMk cId="1401595425" sldId="2147482018"/>
        </pc:sldMkLst>
        <pc:spChg chg="mod">
          <ac:chgData name="Sindija Kirsteine (LV)" userId="5f25501a-2215-4bb3-9d9c-8d1484ffa7c1" providerId="ADAL" clId="{5C659B16-48DB-453B-907A-8EA353AF644C}" dt="2024-06-26T12:00:18.705" v="941"/>
          <ac:spMkLst>
            <pc:docMk/>
            <pc:sldMk cId="1401595425" sldId="2147482018"/>
            <ac:spMk id="2" creationId="{EC47296D-9568-ED7D-0457-80174E2BF2F8}"/>
          </ac:spMkLst>
        </pc:spChg>
        <pc:spChg chg="del">
          <ac:chgData name="Sindija Kirsteine (LV)" userId="5f25501a-2215-4bb3-9d9c-8d1484ffa7c1" providerId="ADAL" clId="{5C659B16-48DB-453B-907A-8EA353AF644C}" dt="2024-06-26T12:00:11.560" v="938" actId="478"/>
          <ac:spMkLst>
            <pc:docMk/>
            <pc:sldMk cId="1401595425" sldId="2147482018"/>
            <ac:spMk id="3" creationId="{26A01DD1-DDF3-3E83-7AC7-B4F190A01478}"/>
          </ac:spMkLst>
        </pc:spChg>
        <pc:spChg chg="mod">
          <ac:chgData name="Sindija Kirsteine (LV)" userId="5f25501a-2215-4bb3-9d9c-8d1484ffa7c1" providerId="ADAL" clId="{5C659B16-48DB-453B-907A-8EA353AF644C}" dt="2024-06-26T12:11:35.602" v="1134" actId="20577"/>
          <ac:spMkLst>
            <pc:docMk/>
            <pc:sldMk cId="1401595425" sldId="2147482018"/>
            <ac:spMk id="12" creationId="{6C159E5C-6825-65ED-B20E-2427062C845D}"/>
          </ac:spMkLst>
        </pc:spChg>
        <pc:spChg chg="mod">
          <ac:chgData name="Sindija Kirsteine (LV)" userId="5f25501a-2215-4bb3-9d9c-8d1484ffa7c1" providerId="ADAL" clId="{5C659B16-48DB-453B-907A-8EA353AF644C}" dt="2024-06-26T12:10:38.706" v="1109" actId="20577"/>
          <ac:spMkLst>
            <pc:docMk/>
            <pc:sldMk cId="1401595425" sldId="2147482018"/>
            <ac:spMk id="33" creationId="{A9EA678B-1C92-D1EC-5EF2-97D0A4907E68}"/>
          </ac:spMkLst>
        </pc:spChg>
        <pc:spChg chg="mod">
          <ac:chgData name="Sindija Kirsteine (LV)" userId="5f25501a-2215-4bb3-9d9c-8d1484ffa7c1" providerId="ADAL" clId="{5C659B16-48DB-453B-907A-8EA353AF644C}" dt="2024-06-26T12:01:13.317" v="973" actId="20577"/>
          <ac:spMkLst>
            <pc:docMk/>
            <pc:sldMk cId="1401595425" sldId="2147482018"/>
            <ac:spMk id="68" creationId="{DC58C25F-8110-0C29-4A50-5DADA78B621C}"/>
          </ac:spMkLst>
        </pc:spChg>
        <pc:spChg chg="mod">
          <ac:chgData name="Sindija Kirsteine (LV)" userId="5f25501a-2215-4bb3-9d9c-8d1484ffa7c1" providerId="ADAL" clId="{5C659B16-48DB-453B-907A-8EA353AF644C}" dt="2024-06-26T12:01:50.124" v="985" actId="20577"/>
          <ac:spMkLst>
            <pc:docMk/>
            <pc:sldMk cId="1401595425" sldId="2147482018"/>
            <ac:spMk id="75" creationId="{AB24C0B9-0E0F-E3B2-1237-5CBEE719A1F1}"/>
          </ac:spMkLst>
        </pc:spChg>
        <pc:spChg chg="mod">
          <ac:chgData name="Sindija Kirsteine (LV)" userId="5f25501a-2215-4bb3-9d9c-8d1484ffa7c1" providerId="ADAL" clId="{5C659B16-48DB-453B-907A-8EA353AF644C}" dt="2024-06-26T12:02:26.558" v="999" actId="20577"/>
          <ac:spMkLst>
            <pc:docMk/>
            <pc:sldMk cId="1401595425" sldId="2147482018"/>
            <ac:spMk id="76" creationId="{8793B610-11BB-3DD5-343E-D5A1842E54DF}"/>
          </ac:spMkLst>
        </pc:spChg>
        <pc:spChg chg="mod">
          <ac:chgData name="Sindija Kirsteine (LV)" userId="5f25501a-2215-4bb3-9d9c-8d1484ffa7c1" providerId="ADAL" clId="{5C659B16-48DB-453B-907A-8EA353AF644C}" dt="2024-06-26T12:11:20.322" v="1127" actId="20577"/>
          <ac:spMkLst>
            <pc:docMk/>
            <pc:sldMk cId="1401595425" sldId="2147482018"/>
            <ac:spMk id="77" creationId="{7507519A-1DE4-B47D-BFBC-5EC74A788B23}"/>
          </ac:spMkLst>
        </pc:spChg>
        <pc:spChg chg="mod">
          <ac:chgData name="Sindija Kirsteine (LV)" userId="5f25501a-2215-4bb3-9d9c-8d1484ffa7c1" providerId="ADAL" clId="{5C659B16-48DB-453B-907A-8EA353AF644C}" dt="2024-06-26T12:11:03.335" v="1118" actId="20577"/>
          <ac:spMkLst>
            <pc:docMk/>
            <pc:sldMk cId="1401595425" sldId="2147482018"/>
            <ac:spMk id="99" creationId="{805B5EBD-6AAC-3E2E-7379-47BAFD8ABB47}"/>
          </ac:spMkLst>
        </pc:spChg>
      </pc:sldChg>
      <pc:sldChg chg="modSp mod">
        <pc:chgData name="Sindija Kirsteine (LV)" userId="5f25501a-2215-4bb3-9d9c-8d1484ffa7c1" providerId="ADAL" clId="{5C659B16-48DB-453B-907A-8EA353AF644C}" dt="2024-06-26T12:11:51.685" v="1138"/>
        <pc:sldMkLst>
          <pc:docMk/>
          <pc:sldMk cId="2403530007" sldId="2147482019"/>
        </pc:sldMkLst>
        <pc:spChg chg="mod">
          <ac:chgData name="Sindija Kirsteine (LV)" userId="5f25501a-2215-4bb3-9d9c-8d1484ffa7c1" providerId="ADAL" clId="{5C659B16-48DB-453B-907A-8EA353AF644C}" dt="2024-06-26T12:11:51.685" v="1138"/>
          <ac:spMkLst>
            <pc:docMk/>
            <pc:sldMk cId="2403530007" sldId="2147482019"/>
            <ac:spMk id="2" creationId="{EC47296D-9568-ED7D-0457-80174E2BF2F8}"/>
          </ac:spMkLst>
        </pc:spChg>
        <pc:spChg chg="mod">
          <ac:chgData name="Sindija Kirsteine (LV)" userId="5f25501a-2215-4bb3-9d9c-8d1484ffa7c1" providerId="ADAL" clId="{5C659B16-48DB-453B-907A-8EA353AF644C}" dt="2024-06-26T10:47:04.547" v="12"/>
          <ac:spMkLst>
            <pc:docMk/>
            <pc:sldMk cId="2403530007" sldId="2147482019"/>
            <ac:spMk id="14" creationId="{4B888F26-7D1A-CA27-B5A8-6248A7263371}"/>
          </ac:spMkLst>
        </pc:spChg>
        <pc:spChg chg="mod">
          <ac:chgData name="Sindija Kirsteine (LV)" userId="5f25501a-2215-4bb3-9d9c-8d1484ffa7c1" providerId="ADAL" clId="{5C659B16-48DB-453B-907A-8EA353AF644C}" dt="2024-06-26T10:46:55.582" v="11" actId="207"/>
          <ac:spMkLst>
            <pc:docMk/>
            <pc:sldMk cId="2403530007" sldId="2147482019"/>
            <ac:spMk id="18" creationId="{257A3C35-39C9-A4E6-1837-31F170B2C97A}"/>
          </ac:spMkLst>
        </pc:spChg>
        <pc:spChg chg="mod">
          <ac:chgData name="Sindija Kirsteine (LV)" userId="5f25501a-2215-4bb3-9d9c-8d1484ffa7c1" providerId="ADAL" clId="{5C659B16-48DB-453B-907A-8EA353AF644C}" dt="2024-06-26T10:47:12.230" v="13"/>
          <ac:spMkLst>
            <pc:docMk/>
            <pc:sldMk cId="2403530007" sldId="2147482019"/>
            <ac:spMk id="22" creationId="{BDC99A0B-8AB3-4918-5B31-2F9C4926A28C}"/>
          </ac:spMkLst>
        </pc:spChg>
        <pc:spChg chg="mod">
          <ac:chgData name="Sindija Kirsteine (LV)" userId="5f25501a-2215-4bb3-9d9c-8d1484ffa7c1" providerId="ADAL" clId="{5C659B16-48DB-453B-907A-8EA353AF644C}" dt="2024-06-26T10:48:49.568" v="18" actId="20577"/>
          <ac:spMkLst>
            <pc:docMk/>
            <pc:sldMk cId="2403530007" sldId="2147482019"/>
            <ac:spMk id="32" creationId="{642FDFF0-C1EF-2DFC-03F4-C85494893547}"/>
          </ac:spMkLst>
        </pc:spChg>
        <pc:spChg chg="mod">
          <ac:chgData name="Sindija Kirsteine (LV)" userId="5f25501a-2215-4bb3-9d9c-8d1484ffa7c1" providerId="ADAL" clId="{5C659B16-48DB-453B-907A-8EA353AF644C}" dt="2024-06-26T10:46:47.313" v="9"/>
          <ac:spMkLst>
            <pc:docMk/>
            <pc:sldMk cId="2403530007" sldId="2147482019"/>
            <ac:spMk id="36" creationId="{3C145E88-345E-DEB9-9ABA-4CC30EEE55EB}"/>
          </ac:spMkLst>
        </pc:spChg>
      </pc:sldChg>
      <pc:sldChg chg="del">
        <pc:chgData name="Sindija Kirsteine (LV)" userId="5f25501a-2215-4bb3-9d9c-8d1484ffa7c1" providerId="ADAL" clId="{5C659B16-48DB-453B-907A-8EA353AF644C}" dt="2024-06-26T12:20:35.315" v="1222" actId="2696"/>
        <pc:sldMkLst>
          <pc:docMk/>
          <pc:sldMk cId="4066072075" sldId="2147482036"/>
        </pc:sldMkLst>
      </pc:sldChg>
      <pc:sldChg chg="delSp modSp mod">
        <pc:chgData name="Sindija Kirsteine (LV)" userId="5f25501a-2215-4bb3-9d9c-8d1484ffa7c1" providerId="ADAL" clId="{5C659B16-48DB-453B-907A-8EA353AF644C}" dt="2024-06-26T12:18:55.818" v="1208" actId="478"/>
        <pc:sldMkLst>
          <pc:docMk/>
          <pc:sldMk cId="397739886" sldId="2147482037"/>
        </pc:sldMkLst>
        <pc:spChg chg="mod">
          <ac:chgData name="Sindija Kirsteine (LV)" userId="5f25501a-2215-4bb3-9d9c-8d1484ffa7c1" providerId="ADAL" clId="{5C659B16-48DB-453B-907A-8EA353AF644C}" dt="2024-06-26T11:52:48.384" v="822" actId="403"/>
          <ac:spMkLst>
            <pc:docMk/>
            <pc:sldMk cId="397739886" sldId="2147482037"/>
            <ac:spMk id="12" creationId="{879A926F-6658-DAA7-02B9-E966021CE708}"/>
          </ac:spMkLst>
        </pc:spChg>
        <pc:spChg chg="mod">
          <ac:chgData name="Sindija Kirsteine (LV)" userId="5f25501a-2215-4bb3-9d9c-8d1484ffa7c1" providerId="ADAL" clId="{5C659B16-48DB-453B-907A-8EA353AF644C}" dt="2024-06-26T11:53:09.273" v="828" actId="403"/>
          <ac:spMkLst>
            <pc:docMk/>
            <pc:sldMk cId="397739886" sldId="2147482037"/>
            <ac:spMk id="26" creationId="{65F98EEB-1867-24F1-F90B-94B60ABC7A1E}"/>
          </ac:spMkLst>
        </pc:spChg>
        <pc:spChg chg="mod">
          <ac:chgData name="Sindija Kirsteine (LV)" userId="5f25501a-2215-4bb3-9d9c-8d1484ffa7c1" providerId="ADAL" clId="{5C659B16-48DB-453B-907A-8EA353AF644C}" dt="2024-06-26T11:53:01.368" v="824" actId="403"/>
          <ac:spMkLst>
            <pc:docMk/>
            <pc:sldMk cId="397739886" sldId="2147482037"/>
            <ac:spMk id="29" creationId="{D0459FDC-3233-A1DB-B051-A449292A3271}"/>
          </ac:spMkLst>
        </pc:spChg>
        <pc:spChg chg="mod">
          <ac:chgData name="Sindija Kirsteine (LV)" userId="5f25501a-2215-4bb3-9d9c-8d1484ffa7c1" providerId="ADAL" clId="{5C659B16-48DB-453B-907A-8EA353AF644C}" dt="2024-06-26T11:53:07.362" v="827" actId="403"/>
          <ac:spMkLst>
            <pc:docMk/>
            <pc:sldMk cId="397739886" sldId="2147482037"/>
            <ac:spMk id="34" creationId="{12F0F6C0-438D-3E18-23F6-612713CE2115}"/>
          </ac:spMkLst>
        </pc:spChg>
        <pc:spChg chg="mod">
          <ac:chgData name="Sindija Kirsteine (LV)" userId="5f25501a-2215-4bb3-9d9c-8d1484ffa7c1" providerId="ADAL" clId="{5C659B16-48DB-453B-907A-8EA353AF644C}" dt="2024-06-26T11:52:50.201" v="823" actId="403"/>
          <ac:spMkLst>
            <pc:docMk/>
            <pc:sldMk cId="397739886" sldId="2147482037"/>
            <ac:spMk id="59" creationId="{832B2F95-73B0-29EB-38D5-C0F7E24D784C}"/>
          </ac:spMkLst>
        </pc:spChg>
        <pc:spChg chg="mod">
          <ac:chgData name="Sindija Kirsteine (LV)" userId="5f25501a-2215-4bb3-9d9c-8d1484ffa7c1" providerId="ADAL" clId="{5C659B16-48DB-453B-907A-8EA353AF644C}" dt="2024-06-26T11:53:03.086" v="825" actId="403"/>
          <ac:spMkLst>
            <pc:docMk/>
            <pc:sldMk cId="397739886" sldId="2147482037"/>
            <ac:spMk id="60" creationId="{69AC082A-899D-C3B0-421D-F82747759664}"/>
          </ac:spMkLst>
        </pc:spChg>
        <pc:spChg chg="mod">
          <ac:chgData name="Sindija Kirsteine (LV)" userId="5f25501a-2215-4bb3-9d9c-8d1484ffa7c1" providerId="ADAL" clId="{5C659B16-48DB-453B-907A-8EA353AF644C}" dt="2024-06-26T11:53:05.174" v="826" actId="403"/>
          <ac:spMkLst>
            <pc:docMk/>
            <pc:sldMk cId="397739886" sldId="2147482037"/>
            <ac:spMk id="70" creationId="{7207570D-6BC3-69BD-FC5C-45A6B952F966}"/>
          </ac:spMkLst>
        </pc:spChg>
        <pc:spChg chg="mod">
          <ac:chgData name="Sindija Kirsteine (LV)" userId="5f25501a-2215-4bb3-9d9c-8d1484ffa7c1" providerId="ADAL" clId="{5C659B16-48DB-453B-907A-8EA353AF644C}" dt="2024-06-26T11:52:37.640" v="820" actId="403"/>
          <ac:spMkLst>
            <pc:docMk/>
            <pc:sldMk cId="397739886" sldId="2147482037"/>
            <ac:spMk id="78" creationId="{BE3E5224-9CA3-6737-AB60-A9BC8A74B53B}"/>
          </ac:spMkLst>
        </pc:spChg>
        <pc:spChg chg="mod">
          <ac:chgData name="Sindija Kirsteine (LV)" userId="5f25501a-2215-4bb3-9d9c-8d1484ffa7c1" providerId="ADAL" clId="{5C659B16-48DB-453B-907A-8EA353AF644C}" dt="2024-06-26T11:52:39.279" v="821" actId="403"/>
          <ac:spMkLst>
            <pc:docMk/>
            <pc:sldMk cId="397739886" sldId="2147482037"/>
            <ac:spMk id="85" creationId="{08B6BEF4-3A2A-EA8B-9B23-1077D45E646B}"/>
          </ac:spMkLst>
        </pc:spChg>
        <pc:spChg chg="del">
          <ac:chgData name="Sindija Kirsteine (LV)" userId="5f25501a-2215-4bb3-9d9c-8d1484ffa7c1" providerId="ADAL" clId="{5C659B16-48DB-453B-907A-8EA353AF644C}" dt="2024-06-26T12:18:55.818" v="1208" actId="478"/>
          <ac:spMkLst>
            <pc:docMk/>
            <pc:sldMk cId="397739886" sldId="2147482037"/>
            <ac:spMk id="88" creationId="{D215DCB7-5960-6A16-2294-40DEC25781DB}"/>
          </ac:spMkLst>
        </pc:spChg>
      </pc:sldChg>
      <pc:sldChg chg="modSp mod">
        <pc:chgData name="Sindija Kirsteine (LV)" userId="5f25501a-2215-4bb3-9d9c-8d1484ffa7c1" providerId="ADAL" clId="{5C659B16-48DB-453B-907A-8EA353AF644C}" dt="2024-06-26T10:49:37.507" v="43" actId="21"/>
        <pc:sldMkLst>
          <pc:docMk/>
          <pc:sldMk cId="3379316605" sldId="2147482086"/>
        </pc:sldMkLst>
        <pc:spChg chg="mod">
          <ac:chgData name="Sindija Kirsteine (LV)" userId="5f25501a-2215-4bb3-9d9c-8d1484ffa7c1" providerId="ADAL" clId="{5C659B16-48DB-453B-907A-8EA353AF644C}" dt="2024-06-26T10:49:37.507" v="43" actId="21"/>
          <ac:spMkLst>
            <pc:docMk/>
            <pc:sldMk cId="3379316605" sldId="2147482086"/>
            <ac:spMk id="24" creationId="{20F6161A-E3E2-A765-A44D-92728895AC83}"/>
          </ac:spMkLst>
        </pc:spChg>
      </pc:sldChg>
      <pc:sldChg chg="modSp mod">
        <pc:chgData name="Sindija Kirsteine (LV)" userId="5f25501a-2215-4bb3-9d9c-8d1484ffa7c1" providerId="ADAL" clId="{5C659B16-48DB-453B-907A-8EA353AF644C}" dt="2024-06-26T10:49:41.266" v="48" actId="20577"/>
        <pc:sldMkLst>
          <pc:docMk/>
          <pc:sldMk cId="1080075523" sldId="2147482087"/>
        </pc:sldMkLst>
        <pc:spChg chg="mod">
          <ac:chgData name="Sindija Kirsteine (LV)" userId="5f25501a-2215-4bb3-9d9c-8d1484ffa7c1" providerId="ADAL" clId="{5C659B16-48DB-453B-907A-8EA353AF644C}" dt="2024-06-26T10:49:41.266" v="48" actId="20577"/>
          <ac:spMkLst>
            <pc:docMk/>
            <pc:sldMk cId="1080075523" sldId="2147482087"/>
            <ac:spMk id="24" creationId="{20F6161A-E3E2-A765-A44D-92728895AC83}"/>
          </ac:spMkLst>
        </pc:spChg>
      </pc:sldChg>
      <pc:sldChg chg="del">
        <pc:chgData name="Sindija Kirsteine (LV)" userId="5f25501a-2215-4bb3-9d9c-8d1484ffa7c1" providerId="ADAL" clId="{5C659B16-48DB-453B-907A-8EA353AF644C}" dt="2024-06-26T10:50:28.100" v="57" actId="2696"/>
        <pc:sldMkLst>
          <pc:docMk/>
          <pc:sldMk cId="3744340507" sldId="2147482095"/>
        </pc:sldMkLst>
      </pc:sldChg>
      <pc:sldChg chg="del">
        <pc:chgData name="Sindija Kirsteine (LV)" userId="5f25501a-2215-4bb3-9d9c-8d1484ffa7c1" providerId="ADAL" clId="{5C659B16-48DB-453B-907A-8EA353AF644C}" dt="2024-06-26T12:22:04.781" v="1257" actId="2696"/>
        <pc:sldMkLst>
          <pc:docMk/>
          <pc:sldMk cId="88507002" sldId="2147482096"/>
        </pc:sldMkLst>
      </pc:sldChg>
      <pc:sldChg chg="del">
        <pc:chgData name="Sindija Kirsteine (LV)" userId="5f25501a-2215-4bb3-9d9c-8d1484ffa7c1" providerId="ADAL" clId="{5C659B16-48DB-453B-907A-8EA353AF644C}" dt="2024-06-26T12:26:35.794" v="1345" actId="2696"/>
        <pc:sldMkLst>
          <pc:docMk/>
          <pc:sldMk cId="1331285283" sldId="2147482097"/>
        </pc:sldMkLst>
      </pc:sldChg>
      <pc:sldChg chg="del">
        <pc:chgData name="Sindija Kirsteine (LV)" userId="5f25501a-2215-4bb3-9d9c-8d1484ffa7c1" providerId="ADAL" clId="{5C659B16-48DB-453B-907A-8EA353AF644C}" dt="2024-06-26T11:59:38.340" v="935" actId="2696"/>
        <pc:sldMkLst>
          <pc:docMk/>
          <pc:sldMk cId="1401161404" sldId="2147482098"/>
        </pc:sldMkLst>
      </pc:sldChg>
      <pc:sldChg chg="delSp modSp mod">
        <pc:chgData name="Sindija Kirsteine (LV)" userId="5f25501a-2215-4bb3-9d9c-8d1484ffa7c1" providerId="ADAL" clId="{5C659B16-48DB-453B-907A-8EA353AF644C}" dt="2024-06-26T12:21:32.718" v="1246" actId="478"/>
        <pc:sldMkLst>
          <pc:docMk/>
          <pc:sldMk cId="385369569" sldId="2147482100"/>
        </pc:sldMkLst>
        <pc:spChg chg="mod">
          <ac:chgData name="Sindija Kirsteine (LV)" userId="5f25501a-2215-4bb3-9d9c-8d1484ffa7c1" providerId="ADAL" clId="{5C659B16-48DB-453B-907A-8EA353AF644C}" dt="2024-06-26T11:29:41.992" v="180" actId="20577"/>
          <ac:spMkLst>
            <pc:docMk/>
            <pc:sldMk cId="385369569" sldId="2147482100"/>
            <ac:spMk id="7" creationId="{58051A40-6FB2-D129-6018-7981771593EF}"/>
          </ac:spMkLst>
        </pc:spChg>
        <pc:spChg chg="mod">
          <ac:chgData name="Sindija Kirsteine (LV)" userId="5f25501a-2215-4bb3-9d9c-8d1484ffa7c1" providerId="ADAL" clId="{5C659B16-48DB-453B-907A-8EA353AF644C}" dt="2024-06-26T11:28:28.684" v="173" actId="20577"/>
          <ac:spMkLst>
            <pc:docMk/>
            <pc:sldMk cId="385369569" sldId="2147482100"/>
            <ac:spMk id="11" creationId="{4313545E-2120-F08C-5E8F-081952269536}"/>
          </ac:spMkLst>
        </pc:spChg>
        <pc:spChg chg="del">
          <ac:chgData name="Sindija Kirsteine (LV)" userId="5f25501a-2215-4bb3-9d9c-8d1484ffa7c1" providerId="ADAL" clId="{5C659B16-48DB-453B-907A-8EA353AF644C}" dt="2024-06-26T12:21:32.718" v="1246" actId="478"/>
          <ac:spMkLst>
            <pc:docMk/>
            <pc:sldMk cId="385369569" sldId="2147482100"/>
            <ac:spMk id="41" creationId="{E3CACA74-84B6-06F5-AC5E-20CF32E6AC29}"/>
          </ac:spMkLst>
        </pc:spChg>
      </pc:sldChg>
      <pc:sldChg chg="del">
        <pc:chgData name="Sindija Kirsteine (LV)" userId="5f25501a-2215-4bb3-9d9c-8d1484ffa7c1" providerId="ADAL" clId="{5C659B16-48DB-453B-907A-8EA353AF644C}" dt="2024-06-26T12:19:21.912" v="1216" actId="2696"/>
        <pc:sldMkLst>
          <pc:docMk/>
          <pc:sldMk cId="710105288" sldId="2147482101"/>
        </pc:sldMkLst>
      </pc:sldChg>
      <pc:sldChg chg="del">
        <pc:chgData name="Sindija Kirsteine (LV)" userId="5f25501a-2215-4bb3-9d9c-8d1484ffa7c1" providerId="ADAL" clId="{5C659B16-48DB-453B-907A-8EA353AF644C}" dt="2024-06-26T12:21:24.379" v="1240" actId="2696"/>
        <pc:sldMkLst>
          <pc:docMk/>
          <pc:sldMk cId="1411556105" sldId="2147482103"/>
        </pc:sldMkLst>
      </pc:sldChg>
      <pc:sldChg chg="del">
        <pc:chgData name="Sindija Kirsteine (LV)" userId="5f25501a-2215-4bb3-9d9c-8d1484ffa7c1" providerId="ADAL" clId="{5C659B16-48DB-453B-907A-8EA353AF644C}" dt="2024-06-26T12:21:55.943" v="1248" actId="47"/>
        <pc:sldMkLst>
          <pc:docMk/>
          <pc:sldMk cId="1732914265" sldId="2147482104"/>
        </pc:sldMkLst>
      </pc:sldChg>
      <pc:sldChg chg="add del">
        <pc:chgData name="Sindija Kirsteine (LV)" userId="5f25501a-2215-4bb3-9d9c-8d1484ffa7c1" providerId="ADAL" clId="{5C659B16-48DB-453B-907A-8EA353AF644C}" dt="2024-06-26T12:26:49.410" v="1350" actId="2696"/>
        <pc:sldMkLst>
          <pc:docMk/>
          <pc:sldMk cId="1070168670" sldId="2147482105"/>
        </pc:sldMkLst>
      </pc:sldChg>
      <pc:sldChg chg="add del mod modShow">
        <pc:chgData name="Sindija Kirsteine (LV)" userId="5f25501a-2215-4bb3-9d9c-8d1484ffa7c1" providerId="ADAL" clId="{5C659B16-48DB-453B-907A-8EA353AF644C}" dt="2024-06-26T11:55:41.128" v="832" actId="2696"/>
        <pc:sldMkLst>
          <pc:docMk/>
          <pc:sldMk cId="2549440115" sldId="2147482106"/>
        </pc:sldMkLst>
      </pc:sldChg>
      <pc:sldChg chg="add del">
        <pc:chgData name="Sindija Kirsteine (LV)" userId="5f25501a-2215-4bb3-9d9c-8d1484ffa7c1" providerId="ADAL" clId="{5C659B16-48DB-453B-907A-8EA353AF644C}" dt="2024-06-26T12:26:16.306" v="1336" actId="2696"/>
        <pc:sldMkLst>
          <pc:docMk/>
          <pc:sldMk cId="2746388063" sldId="214748210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A09DDA-0787-4B42-881F-6B3C239318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a:extLst>
              <a:ext uri="{FF2B5EF4-FFF2-40B4-BE49-F238E27FC236}">
                <a16:creationId xmlns:a16="http://schemas.microsoft.com/office/drawing/2014/main" id="{4431845B-8C18-C246-A0D1-61FFD19631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D70301B5-88AD-1849-891D-EA2905EB5A88}" type="datetimeFigureOut">
              <a:rPr lang="en-US" smtClean="0"/>
              <a:t>9/2/2024</a:t>
            </a:fld>
            <a:endParaRPr lang="en-US"/>
          </a:p>
        </p:txBody>
      </p:sp>
      <p:sp>
        <p:nvSpPr>
          <p:cNvPr id="4" name="Footer Placeholder 3">
            <a:extLst>
              <a:ext uri="{FF2B5EF4-FFF2-40B4-BE49-F238E27FC236}">
                <a16:creationId xmlns:a16="http://schemas.microsoft.com/office/drawing/2014/main" id="{EC75FE6D-CCE1-E44E-89A4-77460EF6CC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Slide Number Placeholder 4">
            <a:extLst>
              <a:ext uri="{FF2B5EF4-FFF2-40B4-BE49-F238E27FC236}">
                <a16:creationId xmlns:a16="http://schemas.microsoft.com/office/drawing/2014/main" id="{DAD6315B-F8F9-5649-8DCB-C363E729D5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3A602F4-4C0C-5F4F-8771-7E15167AE556}" type="slidenum">
              <a:rPr lang="en-US" smtClean="0"/>
              <a:t>‹#›</a:t>
            </a:fld>
            <a:endParaRPr lang="en-US"/>
          </a:p>
        </p:txBody>
      </p:sp>
    </p:spTree>
    <p:extLst>
      <p:ext uri="{BB962C8B-B14F-4D97-AF65-F5344CB8AC3E}">
        <p14:creationId xmlns:p14="http://schemas.microsoft.com/office/powerpoint/2010/main" val="19574555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7850AB23-24A6-494C-BA00-B87242B78CB4}" type="datetimeFigureOut">
              <a:rPr lang="en-GB" smtClean="0"/>
              <a:t>02/09/2024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0CA530D-631F-4981-98F0-E6C07C67E1A3}" type="slidenum">
              <a:rPr lang="en-GB" smtClean="0"/>
              <a:t>‹#›</a:t>
            </a:fld>
            <a:endParaRPr lang="en-GB"/>
          </a:p>
        </p:txBody>
      </p:sp>
    </p:spTree>
    <p:extLst>
      <p:ext uri="{BB962C8B-B14F-4D97-AF65-F5344CB8AC3E}">
        <p14:creationId xmlns:p14="http://schemas.microsoft.com/office/powerpoint/2010/main" val="312954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5</a:t>
            </a:fld>
            <a:endParaRPr lang="en-GB"/>
          </a:p>
        </p:txBody>
      </p:sp>
    </p:spTree>
    <p:extLst>
      <p:ext uri="{BB962C8B-B14F-4D97-AF65-F5344CB8AC3E}">
        <p14:creationId xmlns:p14="http://schemas.microsoft.com/office/powerpoint/2010/main" val="2169066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14</a:t>
            </a:fld>
            <a:endParaRPr lang="en-GB"/>
          </a:p>
        </p:txBody>
      </p:sp>
    </p:spTree>
    <p:extLst>
      <p:ext uri="{BB962C8B-B14F-4D97-AF65-F5344CB8AC3E}">
        <p14:creationId xmlns:p14="http://schemas.microsoft.com/office/powerpoint/2010/main" val="1270093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15</a:t>
            </a:fld>
            <a:endParaRPr lang="en-GB"/>
          </a:p>
        </p:txBody>
      </p:sp>
    </p:spTree>
    <p:extLst>
      <p:ext uri="{BB962C8B-B14F-4D97-AF65-F5344CB8AC3E}">
        <p14:creationId xmlns:p14="http://schemas.microsoft.com/office/powerpoint/2010/main" val="361533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16</a:t>
            </a:fld>
            <a:endParaRPr lang="en-GB"/>
          </a:p>
        </p:txBody>
      </p:sp>
    </p:spTree>
    <p:extLst>
      <p:ext uri="{BB962C8B-B14F-4D97-AF65-F5344CB8AC3E}">
        <p14:creationId xmlns:p14="http://schemas.microsoft.com/office/powerpoint/2010/main" val="3592474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17</a:t>
            </a:fld>
            <a:endParaRPr lang="en-GB"/>
          </a:p>
        </p:txBody>
      </p:sp>
    </p:spTree>
    <p:extLst>
      <p:ext uri="{BB962C8B-B14F-4D97-AF65-F5344CB8AC3E}">
        <p14:creationId xmlns:p14="http://schemas.microsoft.com/office/powerpoint/2010/main" val="1722469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latin typeface="Calibri"/>
              <a:ea typeface="Calibri"/>
              <a:cs typeface="Calibri"/>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18</a:t>
            </a:fld>
            <a:endParaRPr lang="en-GB"/>
          </a:p>
        </p:txBody>
      </p:sp>
    </p:spTree>
    <p:extLst>
      <p:ext uri="{BB962C8B-B14F-4D97-AF65-F5344CB8AC3E}">
        <p14:creationId xmlns:p14="http://schemas.microsoft.com/office/powerpoint/2010/main" val="1822817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19</a:t>
            </a:fld>
            <a:endParaRPr lang="en-GB"/>
          </a:p>
        </p:txBody>
      </p:sp>
    </p:spTree>
    <p:extLst>
      <p:ext uri="{BB962C8B-B14F-4D97-AF65-F5344CB8AC3E}">
        <p14:creationId xmlns:p14="http://schemas.microsoft.com/office/powerpoint/2010/main" val="3450070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20</a:t>
            </a:fld>
            <a:endParaRPr lang="en-GB"/>
          </a:p>
        </p:txBody>
      </p:sp>
    </p:spTree>
    <p:extLst>
      <p:ext uri="{BB962C8B-B14F-4D97-AF65-F5344CB8AC3E}">
        <p14:creationId xmlns:p14="http://schemas.microsoft.com/office/powerpoint/2010/main" val="3880470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21</a:t>
            </a:fld>
            <a:endParaRPr lang="en-GB"/>
          </a:p>
        </p:txBody>
      </p:sp>
    </p:spTree>
    <p:extLst>
      <p:ext uri="{BB962C8B-B14F-4D97-AF65-F5344CB8AC3E}">
        <p14:creationId xmlns:p14="http://schemas.microsoft.com/office/powerpoint/2010/main" val="558916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22</a:t>
            </a:fld>
            <a:endParaRPr lang="en-GB"/>
          </a:p>
        </p:txBody>
      </p:sp>
    </p:spTree>
    <p:extLst>
      <p:ext uri="{BB962C8B-B14F-4D97-AF65-F5344CB8AC3E}">
        <p14:creationId xmlns:p14="http://schemas.microsoft.com/office/powerpoint/2010/main" val="973547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23</a:t>
            </a:fld>
            <a:endParaRPr lang="en-GB"/>
          </a:p>
        </p:txBody>
      </p:sp>
    </p:spTree>
    <p:extLst>
      <p:ext uri="{BB962C8B-B14F-4D97-AF65-F5344CB8AC3E}">
        <p14:creationId xmlns:p14="http://schemas.microsoft.com/office/powerpoint/2010/main" val="309629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lv-LV"/>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6</a:t>
            </a:fld>
            <a:endParaRPr lang="en-GB"/>
          </a:p>
        </p:txBody>
      </p:sp>
    </p:spTree>
    <p:extLst>
      <p:ext uri="{BB962C8B-B14F-4D97-AF65-F5344CB8AC3E}">
        <p14:creationId xmlns:p14="http://schemas.microsoft.com/office/powerpoint/2010/main" val="3396080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24</a:t>
            </a:fld>
            <a:endParaRPr lang="en-GB"/>
          </a:p>
        </p:txBody>
      </p:sp>
    </p:spTree>
    <p:extLst>
      <p:ext uri="{BB962C8B-B14F-4D97-AF65-F5344CB8AC3E}">
        <p14:creationId xmlns:p14="http://schemas.microsoft.com/office/powerpoint/2010/main" val="1112181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25</a:t>
            </a:fld>
            <a:endParaRPr lang="en-GB"/>
          </a:p>
        </p:txBody>
      </p:sp>
    </p:spTree>
    <p:extLst>
      <p:ext uri="{BB962C8B-B14F-4D97-AF65-F5344CB8AC3E}">
        <p14:creationId xmlns:p14="http://schemas.microsoft.com/office/powerpoint/2010/main" val="937373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26</a:t>
            </a:fld>
            <a:endParaRPr lang="en-GB"/>
          </a:p>
        </p:txBody>
      </p:sp>
    </p:spTree>
    <p:extLst>
      <p:ext uri="{BB962C8B-B14F-4D97-AF65-F5344CB8AC3E}">
        <p14:creationId xmlns:p14="http://schemas.microsoft.com/office/powerpoint/2010/main" val="4012905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27</a:t>
            </a:fld>
            <a:endParaRPr lang="en-GB"/>
          </a:p>
        </p:txBody>
      </p:sp>
    </p:spTree>
    <p:extLst>
      <p:ext uri="{BB962C8B-B14F-4D97-AF65-F5344CB8AC3E}">
        <p14:creationId xmlns:p14="http://schemas.microsoft.com/office/powerpoint/2010/main" val="4165505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latin typeface="Calibri"/>
              <a:ea typeface="Calibri"/>
              <a:cs typeface="Calibri"/>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28</a:t>
            </a:fld>
            <a:endParaRPr lang="en-GB"/>
          </a:p>
        </p:txBody>
      </p:sp>
    </p:spTree>
    <p:extLst>
      <p:ext uri="{BB962C8B-B14F-4D97-AF65-F5344CB8AC3E}">
        <p14:creationId xmlns:p14="http://schemas.microsoft.com/office/powerpoint/2010/main" val="31709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29</a:t>
            </a:fld>
            <a:endParaRPr lang="en-GB"/>
          </a:p>
        </p:txBody>
      </p:sp>
    </p:spTree>
    <p:extLst>
      <p:ext uri="{BB962C8B-B14F-4D97-AF65-F5344CB8AC3E}">
        <p14:creationId xmlns:p14="http://schemas.microsoft.com/office/powerpoint/2010/main" val="2742104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30</a:t>
            </a:fld>
            <a:endParaRPr lang="en-GB"/>
          </a:p>
        </p:txBody>
      </p:sp>
    </p:spTree>
    <p:extLst>
      <p:ext uri="{BB962C8B-B14F-4D97-AF65-F5344CB8AC3E}">
        <p14:creationId xmlns:p14="http://schemas.microsoft.com/office/powerpoint/2010/main" val="4255228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31</a:t>
            </a:fld>
            <a:endParaRPr lang="en-GB"/>
          </a:p>
        </p:txBody>
      </p:sp>
    </p:spTree>
    <p:extLst>
      <p:ext uri="{BB962C8B-B14F-4D97-AF65-F5344CB8AC3E}">
        <p14:creationId xmlns:p14="http://schemas.microsoft.com/office/powerpoint/2010/main" val="26758515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32</a:t>
            </a:fld>
            <a:endParaRPr lang="en-GB"/>
          </a:p>
        </p:txBody>
      </p:sp>
    </p:spTree>
    <p:extLst>
      <p:ext uri="{BB962C8B-B14F-4D97-AF65-F5344CB8AC3E}">
        <p14:creationId xmlns:p14="http://schemas.microsoft.com/office/powerpoint/2010/main" val="842498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lv-LV"/>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33</a:t>
            </a:fld>
            <a:endParaRPr lang="en-GB"/>
          </a:p>
        </p:txBody>
      </p:sp>
    </p:spTree>
    <p:extLst>
      <p:ext uri="{BB962C8B-B14F-4D97-AF65-F5344CB8AC3E}">
        <p14:creationId xmlns:p14="http://schemas.microsoft.com/office/powerpoint/2010/main" val="369085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latin typeface="Calibri"/>
              <a:ea typeface="Calibri"/>
              <a:cs typeface="Calibri"/>
            </a:endParaRP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7</a:t>
            </a:fld>
            <a:endParaRPr lang="en-GB"/>
          </a:p>
        </p:txBody>
      </p:sp>
    </p:spTree>
    <p:extLst>
      <p:ext uri="{BB962C8B-B14F-4D97-AF65-F5344CB8AC3E}">
        <p14:creationId xmlns:p14="http://schemas.microsoft.com/office/powerpoint/2010/main" val="36481053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lv-LV"/>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34</a:t>
            </a:fld>
            <a:endParaRPr lang="en-GB"/>
          </a:p>
        </p:txBody>
      </p:sp>
    </p:spTree>
    <p:extLst>
      <p:ext uri="{BB962C8B-B14F-4D97-AF65-F5344CB8AC3E}">
        <p14:creationId xmlns:p14="http://schemas.microsoft.com/office/powerpoint/2010/main" val="725599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1395059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a:p>
        </p:txBody>
      </p:sp>
    </p:spTree>
    <p:extLst>
      <p:ext uri="{BB962C8B-B14F-4D97-AF65-F5344CB8AC3E}">
        <p14:creationId xmlns:p14="http://schemas.microsoft.com/office/powerpoint/2010/main" val="1762321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8</a:t>
            </a:fld>
            <a:endParaRPr lang="en-GB"/>
          </a:p>
        </p:txBody>
      </p:sp>
    </p:spTree>
    <p:extLst>
      <p:ext uri="{BB962C8B-B14F-4D97-AF65-F5344CB8AC3E}">
        <p14:creationId xmlns:p14="http://schemas.microsoft.com/office/powerpoint/2010/main" val="1141550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9</a:t>
            </a:fld>
            <a:endParaRPr lang="en-GB"/>
          </a:p>
        </p:txBody>
      </p:sp>
    </p:spTree>
    <p:extLst>
      <p:ext uri="{BB962C8B-B14F-4D97-AF65-F5344CB8AC3E}">
        <p14:creationId xmlns:p14="http://schemas.microsoft.com/office/powerpoint/2010/main" val="1013313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10</a:t>
            </a:fld>
            <a:endParaRPr lang="en-GB"/>
          </a:p>
        </p:txBody>
      </p:sp>
    </p:spTree>
    <p:extLst>
      <p:ext uri="{BB962C8B-B14F-4D97-AF65-F5344CB8AC3E}">
        <p14:creationId xmlns:p14="http://schemas.microsoft.com/office/powerpoint/2010/main" val="2063607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a:t>https://www.vugd.gov.lv/lv/stiprs-vejs-negaiss</a:t>
            </a:r>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11</a:t>
            </a:fld>
            <a:endParaRPr lang="en-GB"/>
          </a:p>
        </p:txBody>
      </p:sp>
    </p:spTree>
    <p:extLst>
      <p:ext uri="{BB962C8B-B14F-4D97-AF65-F5344CB8AC3E}">
        <p14:creationId xmlns:p14="http://schemas.microsoft.com/office/powerpoint/2010/main" val="4154802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12</a:t>
            </a:fld>
            <a:endParaRPr lang="en-GB"/>
          </a:p>
        </p:txBody>
      </p:sp>
    </p:spTree>
    <p:extLst>
      <p:ext uri="{BB962C8B-B14F-4D97-AF65-F5344CB8AC3E}">
        <p14:creationId xmlns:p14="http://schemas.microsoft.com/office/powerpoint/2010/main" val="4188449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0CA530D-631F-4981-98F0-E6C07C67E1A3}" type="slidenum">
              <a:rPr lang="en-GB" smtClean="0"/>
              <a:t>13</a:t>
            </a:fld>
            <a:endParaRPr lang="en-GB"/>
          </a:p>
        </p:txBody>
      </p:sp>
    </p:spTree>
    <p:extLst>
      <p:ext uri="{BB962C8B-B14F-4D97-AF65-F5344CB8AC3E}">
        <p14:creationId xmlns:p14="http://schemas.microsoft.com/office/powerpoint/2010/main" val="2994014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sp>
        <p:nvSpPr>
          <p:cNvPr id="9" name="Rectangle 8"/>
          <p:cNvSpPr/>
          <p:nvPr/>
        </p:nvSpPr>
        <p:spPr bwMode="hidden">
          <a:xfrm>
            <a:off x="0" y="0"/>
            <a:ext cx="8096250" cy="3429000"/>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0" name="Rectangle 9"/>
          <p:cNvSpPr/>
          <p:nvPr/>
        </p:nvSpPr>
        <p:spPr bwMode="hidden">
          <a:xfrm>
            <a:off x="0" y="3429000"/>
            <a:ext cx="8096250" cy="1143000"/>
          </a:xfrm>
          <a:prstGeom prst="rect">
            <a:avLst/>
          </a:prstGeom>
          <a:solidFill>
            <a:srgbClr val="D04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1" name="Rectangle 10"/>
          <p:cNvSpPr/>
          <p:nvPr/>
        </p:nvSpPr>
        <p:spPr bwMode="hidden">
          <a:xfrm>
            <a:off x="8096250" y="0"/>
            <a:ext cx="4095750" cy="3429000"/>
          </a:xfrm>
          <a:prstGeom prst="rect">
            <a:avLst/>
          </a:prstGeom>
          <a:solidFill>
            <a:srgbClr val="EB8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itle 1"/>
          <p:cNvSpPr>
            <a:spLocks noGrp="1"/>
          </p:cNvSpPr>
          <p:nvPr>
            <p:ph type="ctrTitle" hasCustomPrompt="1"/>
          </p:nvPr>
        </p:nvSpPr>
        <p:spPr>
          <a:xfrm>
            <a:off x="442912" y="428625"/>
            <a:ext cx="7418388" cy="2428874"/>
          </a:xfrm>
        </p:spPr>
        <p:txBody>
          <a:bodyPr rtlCol="0" anchor="b" anchorCtr="0"/>
          <a:lstStyle>
            <a:lvl1pPr algn="l">
              <a:lnSpc>
                <a:spcPct val="85000"/>
              </a:lnSpc>
              <a:defRPr sz="6000">
                <a:solidFill>
                  <a:schemeClr val="bg1"/>
                </a:solidFill>
              </a:defRPr>
            </a:lvl1pPr>
          </a:lstStyle>
          <a:p>
            <a:pPr rtl="0"/>
            <a:r>
              <a:rPr lang="en-gb"/>
              <a:t>[Presentation title]</a:t>
            </a:r>
            <a:endParaRPr lang="en-GB"/>
          </a:p>
        </p:txBody>
      </p:sp>
      <p:sp>
        <p:nvSpPr>
          <p:cNvPr id="3" name="Subtitle 2"/>
          <p:cNvSpPr>
            <a:spLocks noGrp="1"/>
          </p:cNvSpPr>
          <p:nvPr>
            <p:ph type="subTitle" idx="1" hasCustomPrompt="1"/>
          </p:nvPr>
        </p:nvSpPr>
        <p:spPr>
          <a:xfrm>
            <a:off x="442914" y="3749040"/>
            <a:ext cx="5473700" cy="594360"/>
          </a:xfrm>
        </p:spPr>
        <p:txBody>
          <a:bodyPr rtlCol="0"/>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pPr rtl="0"/>
            <a:r>
              <a:rPr lang="en-gb"/>
              <a:t>[Presentation subtitle]</a:t>
            </a:r>
          </a:p>
        </p:txBody>
      </p:sp>
    </p:spTree>
    <p:extLst>
      <p:ext uri="{BB962C8B-B14F-4D97-AF65-F5344CB8AC3E}">
        <p14:creationId xmlns:p14="http://schemas.microsoft.com/office/powerpoint/2010/main" val="2542230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E9B7AB-8379-3341-BEF5-2E85A7299A74}"/>
              </a:ext>
            </a:extLst>
          </p:cNvPr>
          <p:cNvSpPr>
            <a:spLocks noGrp="1"/>
          </p:cNvSpPr>
          <p:nvPr>
            <p:ph type="sldNum" sz="quarter" idx="11"/>
          </p:nvPr>
        </p:nvSpPr>
        <p:spPr/>
        <p:txBody>
          <a:bodyPr rtlCol="0"/>
          <a:lstStyle/>
          <a:p>
            <a:pPr rtl="0"/>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859B7FC3-54D3-A044-9662-AED001F4D972}"/>
              </a:ext>
            </a:extLst>
          </p:cNvPr>
          <p:cNvSpPr>
            <a:spLocks noGrp="1"/>
          </p:cNvSpPr>
          <p:nvPr>
            <p:ph type="dt" sz="half" idx="12"/>
          </p:nvPr>
        </p:nvSpPr>
        <p:spPr/>
        <p:txBody>
          <a:bodyPr rtlCol="0"/>
          <a:lstStyle/>
          <a:p>
            <a:pPr rtl="0"/>
            <a:r>
              <a:rPr lang="en-gb"/>
              <a:t>Date</a:t>
            </a:r>
          </a:p>
        </p:txBody>
      </p:sp>
      <p:sp>
        <p:nvSpPr>
          <p:cNvPr id="3" name="Footer Placeholder 2">
            <a:extLst>
              <a:ext uri="{FF2B5EF4-FFF2-40B4-BE49-F238E27FC236}">
                <a16:creationId xmlns:a16="http://schemas.microsoft.com/office/drawing/2014/main" id="{03092CA8-9C8A-8146-8F00-4833507614AE}"/>
              </a:ext>
            </a:extLst>
          </p:cNvPr>
          <p:cNvSpPr>
            <a:spLocks noGrp="1"/>
          </p:cNvSpPr>
          <p:nvPr>
            <p:ph type="ftr" sz="quarter" idx="13"/>
          </p:nvPr>
        </p:nvSpPr>
        <p:spPr/>
        <p:txBody>
          <a:bodyPr rtlCol="0"/>
          <a:lstStyle/>
          <a:p>
            <a:pPr algn="l" rtl="0"/>
            <a:r>
              <a:rPr lang="en-gb"/>
              <a:t>Presentation Title</a:t>
            </a:r>
          </a:p>
        </p:txBody>
      </p:sp>
    </p:spTree>
    <p:extLst>
      <p:ext uri="{BB962C8B-B14F-4D97-AF65-F5344CB8AC3E}">
        <p14:creationId xmlns:p14="http://schemas.microsoft.com/office/powerpoint/2010/main" val="3079579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251F687-9DDF-5971-6C01-48B246449A4A}"/>
              </a:ext>
            </a:extLst>
          </p:cNvPr>
          <p:cNvSpPr>
            <a:spLocks noGrp="1"/>
          </p:cNvSpPr>
          <p:nvPr>
            <p:ph type="pic" sz="quarter" idx="10"/>
          </p:nvPr>
        </p:nvSpPr>
        <p:spPr>
          <a:xfrm>
            <a:off x="0" y="0"/>
            <a:ext cx="12192000" cy="6858000"/>
          </a:xfrm>
        </p:spPr>
        <p:txBody>
          <a:bodyPr rtlCol="0"/>
          <a:lstStyle/>
          <a:p>
            <a:pPr rtl="0"/>
            <a:endParaRPr lang="en-GB"/>
          </a:p>
        </p:txBody>
      </p:sp>
    </p:spTree>
    <p:extLst>
      <p:ext uri="{BB962C8B-B14F-4D97-AF65-F5344CB8AC3E}">
        <p14:creationId xmlns:p14="http://schemas.microsoft.com/office/powerpoint/2010/main" val="767041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1">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EB58BF2-7720-951A-0737-25DCDFC44C9A}"/>
              </a:ext>
            </a:extLst>
          </p:cNvPr>
          <p:cNvGraphicFramePr>
            <a:graphicFrameLocks noChangeAspect="1"/>
          </p:cNvGraphicFramePr>
          <p:nvPr userDrawn="1">
            <p:custDataLst>
              <p:tags r:id="rId1"/>
            </p:custDataLst>
            <p:extLst>
              <p:ext uri="{D42A27DB-BD31-4B8C-83A1-F6EECF244321}">
                <p14:modId xmlns:p14="http://schemas.microsoft.com/office/powerpoint/2010/main" val="22959027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2" name="think-cell data - do not delete" hidden="1">
                        <a:extLst>
                          <a:ext uri="{FF2B5EF4-FFF2-40B4-BE49-F238E27FC236}">
                            <a16:creationId xmlns:a16="http://schemas.microsoft.com/office/drawing/2014/main" id="{7EB58BF2-7720-951A-0737-25DCDFC44C9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9C024489-97EC-1D48-A1FA-019C1228618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bwMode="gray">
          <a:xfrm>
            <a:off x="185139" y="5330952"/>
            <a:ext cx="1636776" cy="1351185"/>
          </a:xfrm>
          <a:prstGeom prst="rect">
            <a:avLst/>
          </a:prstGeom>
        </p:spPr>
      </p:pic>
      <p:sp>
        <p:nvSpPr>
          <p:cNvPr id="14" name="Picture Placeholder 13">
            <a:extLst>
              <a:ext uri="{FF2B5EF4-FFF2-40B4-BE49-F238E27FC236}">
                <a16:creationId xmlns:a16="http://schemas.microsoft.com/office/drawing/2014/main" id="{A6EC04CA-D2F1-3C13-C6B0-7A92F7B31B2A}"/>
              </a:ext>
            </a:extLst>
          </p:cNvPr>
          <p:cNvSpPr>
            <a:spLocks noGrp="1"/>
          </p:cNvSpPr>
          <p:nvPr>
            <p:ph type="pic" sz="quarter" idx="10"/>
          </p:nvPr>
        </p:nvSpPr>
        <p:spPr>
          <a:xfrm>
            <a:off x="4327525" y="0"/>
            <a:ext cx="7864475" cy="6858000"/>
          </a:xfrm>
        </p:spPr>
        <p:txBody>
          <a:bodyPr rtlCol="0"/>
          <a:lstStyle/>
          <a:p>
            <a:pPr rtl="0"/>
            <a:endParaRPr lang="en-GB"/>
          </a:p>
        </p:txBody>
      </p:sp>
      <p:grpSp>
        <p:nvGrpSpPr>
          <p:cNvPr id="4" name="Group 3">
            <a:extLst>
              <a:ext uri="{FF2B5EF4-FFF2-40B4-BE49-F238E27FC236}">
                <a16:creationId xmlns:a16="http://schemas.microsoft.com/office/drawing/2014/main" id="{0B63678F-DB3A-4415-7580-95B39A40636E}"/>
              </a:ext>
            </a:extLst>
          </p:cNvPr>
          <p:cNvGrpSpPr/>
          <p:nvPr userDrawn="1"/>
        </p:nvGrpSpPr>
        <p:grpSpPr>
          <a:xfrm>
            <a:off x="0" y="0"/>
            <a:ext cx="8914102" cy="6858001"/>
            <a:chOff x="0" y="0"/>
            <a:chExt cx="8914102" cy="6858001"/>
          </a:xfrm>
        </p:grpSpPr>
        <p:sp>
          <p:nvSpPr>
            <p:cNvPr id="5" name="Freeform 13">
              <a:extLst>
                <a:ext uri="{FF2B5EF4-FFF2-40B4-BE49-F238E27FC236}">
                  <a16:creationId xmlns:a16="http://schemas.microsoft.com/office/drawing/2014/main" id="{3FECC16A-B1FD-FAF5-EB5C-6894270D0777}"/>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pic>
          <p:nvPicPr>
            <p:cNvPr id="6" name="Picture 5">
              <a:extLst>
                <a:ext uri="{FF2B5EF4-FFF2-40B4-BE49-F238E27FC236}">
                  <a16:creationId xmlns:a16="http://schemas.microsoft.com/office/drawing/2014/main" id="{C11D32D6-B442-BFC3-1C38-B121D9F3236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185139" y="5330952"/>
              <a:ext cx="1636776" cy="1351184"/>
            </a:xfrm>
            <a:prstGeom prst="rect">
              <a:avLst/>
            </a:prstGeom>
          </p:spPr>
        </p:pic>
      </p:grpSp>
      <p:sp>
        <p:nvSpPr>
          <p:cNvPr id="2" name="Title 1"/>
          <p:cNvSpPr>
            <a:spLocks noGrp="1"/>
          </p:cNvSpPr>
          <p:nvPr>
            <p:ph type="ctrTitle" hasCustomPrompt="1"/>
          </p:nvPr>
        </p:nvSpPr>
        <p:spPr>
          <a:xfrm>
            <a:off x="442912" y="428625"/>
            <a:ext cx="7418388" cy="2428874"/>
          </a:xfrm>
        </p:spPr>
        <p:txBody>
          <a:bodyPr vert="horz" rtlCol="0" anchor="b" anchorCtr="0"/>
          <a:lstStyle>
            <a:lvl1pPr algn="l">
              <a:lnSpc>
                <a:spcPct val="85000"/>
              </a:lnSpc>
              <a:defRPr sz="6000">
                <a:solidFill>
                  <a:schemeClr val="bg1"/>
                </a:solidFill>
              </a:defRPr>
            </a:lvl1pPr>
          </a:lstStyle>
          <a:p>
            <a:pPr rtl="0"/>
            <a:r>
              <a:rPr lang="en-gb"/>
              <a:t>[Presentation title]</a:t>
            </a:r>
            <a:endParaRPr lang="en-GB"/>
          </a:p>
        </p:txBody>
      </p:sp>
      <p:sp>
        <p:nvSpPr>
          <p:cNvPr id="3" name="Subtitle 2"/>
          <p:cNvSpPr>
            <a:spLocks noGrp="1"/>
          </p:cNvSpPr>
          <p:nvPr>
            <p:ph type="subTitle" idx="1" hasCustomPrompt="1"/>
          </p:nvPr>
        </p:nvSpPr>
        <p:spPr>
          <a:xfrm>
            <a:off x="442914" y="3749040"/>
            <a:ext cx="5473700" cy="594360"/>
          </a:xfrm>
        </p:spPr>
        <p:txBody>
          <a:bodyPr rtlCol="0"/>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pPr rtl="0"/>
            <a:r>
              <a:rPr lang="en-gb"/>
              <a:t>[Presentation subtitle]</a:t>
            </a:r>
          </a:p>
        </p:txBody>
      </p:sp>
    </p:spTree>
    <p:extLst>
      <p:ext uri="{BB962C8B-B14F-4D97-AF65-F5344CB8AC3E}">
        <p14:creationId xmlns:p14="http://schemas.microsoft.com/office/powerpoint/2010/main" val="3809713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All Grey">
    <p:bg>
      <p:bgPr>
        <a:solidFill>
          <a:srgbClr val="46464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2912" y="428625"/>
            <a:ext cx="7418388" cy="2428874"/>
          </a:xfrm>
        </p:spPr>
        <p:txBody>
          <a:bodyPr rtlCol="0" anchor="b" anchorCtr="0"/>
          <a:lstStyle>
            <a:lvl1pPr algn="l">
              <a:lnSpc>
                <a:spcPct val="85000"/>
              </a:lnSpc>
              <a:defRPr sz="6000">
                <a:solidFill>
                  <a:schemeClr val="bg1"/>
                </a:solidFill>
              </a:defRPr>
            </a:lvl1pPr>
          </a:lstStyle>
          <a:p>
            <a:pPr rtl="0"/>
            <a:r>
              <a:rPr lang="en-gb"/>
              <a:t>[Presentation title]</a:t>
            </a:r>
            <a:endParaRPr lang="en-GB"/>
          </a:p>
        </p:txBody>
      </p:sp>
      <p:sp>
        <p:nvSpPr>
          <p:cNvPr id="3" name="Subtitle 2"/>
          <p:cNvSpPr>
            <a:spLocks noGrp="1"/>
          </p:cNvSpPr>
          <p:nvPr>
            <p:ph type="subTitle" idx="1" hasCustomPrompt="1"/>
          </p:nvPr>
        </p:nvSpPr>
        <p:spPr>
          <a:xfrm>
            <a:off x="442913" y="3749040"/>
            <a:ext cx="5473700" cy="594360"/>
          </a:xfrm>
        </p:spPr>
        <p:txBody>
          <a:bodyPr rtlCol="0"/>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pPr rtl="0"/>
            <a:r>
              <a:rPr lang="en-gb"/>
              <a:t>[Presentation subtitle]</a:t>
            </a:r>
          </a:p>
        </p:txBody>
      </p:sp>
    </p:spTree>
    <p:extLst>
      <p:ext uri="{BB962C8B-B14F-4D97-AF65-F5344CB8AC3E}">
        <p14:creationId xmlns:p14="http://schemas.microsoft.com/office/powerpoint/2010/main" val="391737643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2" y="2103120"/>
            <a:ext cx="11306175" cy="4073842"/>
          </a:xfrm>
        </p:spPr>
        <p:txBody>
          <a:bodyPr rtlCol="0"/>
          <a:lstStyle>
            <a:lvl1pPr marL="730250" indent="-730250">
              <a:lnSpc>
                <a:spcPct val="90000"/>
              </a:lnSpc>
              <a:spcBef>
                <a:spcPts val="0"/>
              </a:spcBef>
              <a:spcAft>
                <a:spcPts val="600"/>
              </a:spcAft>
              <a:buClr>
                <a:schemeClr val="accent1"/>
              </a:buClr>
              <a:buFont typeface="+mj-lt"/>
              <a:buAutoNum type="arabicPeriod"/>
              <a:tabLst>
                <a:tab pos="10623550" algn="r"/>
              </a:tabLst>
              <a:defRPr sz="2800" b="0">
                <a:solidFill>
                  <a:schemeClr val="tx1"/>
                </a:solidFill>
              </a:defRPr>
            </a:lvl1pPr>
            <a:lvl2pPr marL="730250" indent="0">
              <a:buClr>
                <a:schemeClr val="accent4"/>
              </a:buClr>
              <a:buFont typeface="+mj-lt"/>
              <a:buNone/>
              <a:tabLst>
                <a:tab pos="10623550" algn="r"/>
              </a:tabLst>
              <a:defRPr sz="1600"/>
            </a:lvl2pPr>
            <a:lvl3pPr marL="914400" indent="-182563">
              <a:lnSpc>
                <a:spcPct val="100000"/>
              </a:lnSpc>
              <a:tabLst>
                <a:tab pos="10623550" algn="r"/>
              </a:tabLst>
              <a:defRPr/>
            </a:lvl3pPr>
            <a:lvl4pPr marL="1096963" indent="-182563">
              <a:lnSpc>
                <a:spcPct val="100000"/>
              </a:lnSpc>
              <a:tabLst>
                <a:tab pos="10623550" algn="r"/>
              </a:tabLst>
              <a:defRPr/>
            </a:lvl4pPr>
            <a:lvl5pPr marL="1279525" indent="-182563">
              <a:lnSpc>
                <a:spcPct val="100000"/>
              </a:lnSpc>
              <a:tabLst>
                <a:tab pos="10623550" algn="r"/>
              </a:tabLst>
              <a:defRPr/>
            </a:lvl5pPr>
            <a:lvl6pPr marL="1462088" indent="-182563">
              <a:lnSpc>
                <a:spcPct val="100000"/>
              </a:lnSpc>
              <a:tabLst>
                <a:tab pos="10623550" algn="r"/>
              </a:tabLst>
              <a:defRPr/>
            </a:lvl6pPr>
            <a:lvl7pPr marL="1644650" indent="-182563">
              <a:lnSpc>
                <a:spcPct val="100000"/>
              </a:lnSpc>
              <a:tabLst>
                <a:tab pos="10623550" algn="r"/>
              </a:tabLst>
              <a:defRPr/>
            </a:lvl7pPr>
            <a:lvl8pPr marL="1828800" indent="-182563">
              <a:lnSpc>
                <a:spcPct val="100000"/>
              </a:lnSpc>
              <a:tabLst>
                <a:tab pos="10623550" algn="r"/>
              </a:tabLst>
              <a:defRPr/>
            </a:lvl8pPr>
            <a:lvl9pPr marL="2011363" indent="-182563">
              <a:lnSpc>
                <a:spcPct val="100000"/>
              </a:lnSpc>
              <a:tabLst>
                <a:tab pos="10623550" algn="r"/>
              </a:tabLst>
              <a:defRPr/>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2" name="Title 1"/>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6" name="Slide Number Placeholder 5">
            <a:extLst>
              <a:ext uri="{FF2B5EF4-FFF2-40B4-BE49-F238E27FC236}">
                <a16:creationId xmlns:a16="http://schemas.microsoft.com/office/drawing/2014/main" id="{7092926E-C7A2-1946-B74B-5EC49D3EAE3C}"/>
              </a:ext>
            </a:extLst>
          </p:cNvPr>
          <p:cNvSpPr>
            <a:spLocks noGrp="1"/>
          </p:cNvSpPr>
          <p:nvPr>
            <p:ph type="sldNum" sz="quarter" idx="11"/>
          </p:nvPr>
        </p:nvSpPr>
        <p:spPr/>
        <p:txBody>
          <a:bodyPr rtlCol="0"/>
          <a:lstStyle/>
          <a:p>
            <a:pPr rtl="0"/>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2A29A14A-827E-1247-9162-E763C985ACD0}"/>
              </a:ext>
            </a:extLst>
          </p:cNvPr>
          <p:cNvSpPr>
            <a:spLocks noGrp="1"/>
          </p:cNvSpPr>
          <p:nvPr>
            <p:ph type="dt" sz="half" idx="12"/>
          </p:nvPr>
        </p:nvSpPr>
        <p:spPr/>
        <p:txBody>
          <a:bodyPr rtlCol="0"/>
          <a:lstStyle/>
          <a:p>
            <a:pPr rtl="0"/>
            <a:r>
              <a:rPr lang="en-gb"/>
              <a:t>Date</a:t>
            </a:r>
          </a:p>
        </p:txBody>
      </p:sp>
      <p:sp>
        <p:nvSpPr>
          <p:cNvPr id="5" name="Footer Placeholder 4">
            <a:extLst>
              <a:ext uri="{FF2B5EF4-FFF2-40B4-BE49-F238E27FC236}">
                <a16:creationId xmlns:a16="http://schemas.microsoft.com/office/drawing/2014/main" id="{B0AE826D-197B-B84E-8B9B-E0610700761D}"/>
              </a:ext>
            </a:extLst>
          </p:cNvPr>
          <p:cNvSpPr>
            <a:spLocks noGrp="1"/>
          </p:cNvSpPr>
          <p:nvPr>
            <p:ph type="ftr" sz="quarter" idx="13"/>
          </p:nvPr>
        </p:nvSpPr>
        <p:spPr/>
        <p:txBody>
          <a:bodyPr rtlCol="0"/>
          <a:lstStyle/>
          <a:p>
            <a:pPr algn="l" rtl="0"/>
            <a:r>
              <a:rPr lang="en-gb"/>
              <a:t>Presentation Title</a:t>
            </a:r>
          </a:p>
        </p:txBody>
      </p:sp>
    </p:spTree>
    <p:extLst>
      <p:ext uri="{BB962C8B-B14F-4D97-AF65-F5344CB8AC3E}">
        <p14:creationId xmlns:p14="http://schemas.microsoft.com/office/powerpoint/2010/main" val="2123520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3" name="Content Placeholder 2"/>
          <p:cNvSpPr>
            <a:spLocks noGrp="1"/>
          </p:cNvSpPr>
          <p:nvPr>
            <p:ph idx="1" hasCustomPrompt="1"/>
          </p:nvPr>
        </p:nvSpPr>
        <p:spPr>
          <a:xfrm>
            <a:off x="442913" y="2103120"/>
            <a:ext cx="7418387" cy="407384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endParaRPr lang="en-GB"/>
          </a:p>
        </p:txBody>
      </p:sp>
      <p:sp>
        <p:nvSpPr>
          <p:cNvPr id="6" name="Slide Number Placeholder 5">
            <a:extLst>
              <a:ext uri="{FF2B5EF4-FFF2-40B4-BE49-F238E27FC236}">
                <a16:creationId xmlns:a16="http://schemas.microsoft.com/office/drawing/2014/main" id="{D3433AD6-7E25-3440-A0A8-374B46CA701C}"/>
              </a:ext>
            </a:extLst>
          </p:cNvPr>
          <p:cNvSpPr>
            <a:spLocks noGrp="1"/>
          </p:cNvSpPr>
          <p:nvPr>
            <p:ph type="sldNum" sz="quarter" idx="11"/>
          </p:nvPr>
        </p:nvSpPr>
        <p:spPr/>
        <p:txBody>
          <a:bodyPr rtlCol="0"/>
          <a:lstStyle/>
          <a:p>
            <a:pPr rtl="0"/>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FA1CAC76-AD94-234E-8386-FD25DC54D41B}"/>
              </a:ext>
            </a:extLst>
          </p:cNvPr>
          <p:cNvSpPr>
            <a:spLocks noGrp="1"/>
          </p:cNvSpPr>
          <p:nvPr>
            <p:ph type="dt" sz="half" idx="12"/>
          </p:nvPr>
        </p:nvSpPr>
        <p:spPr/>
        <p:txBody>
          <a:bodyPr rtlCol="0"/>
          <a:lstStyle/>
          <a:p>
            <a:pPr rtl="0"/>
            <a:r>
              <a:rPr lang="en-gb"/>
              <a:t>Date</a:t>
            </a:r>
          </a:p>
        </p:txBody>
      </p:sp>
      <p:sp>
        <p:nvSpPr>
          <p:cNvPr id="5" name="Footer Placeholder 4">
            <a:extLst>
              <a:ext uri="{FF2B5EF4-FFF2-40B4-BE49-F238E27FC236}">
                <a16:creationId xmlns:a16="http://schemas.microsoft.com/office/drawing/2014/main" id="{89486007-FECF-0B43-98E4-BE646CA75FA9}"/>
              </a:ext>
            </a:extLst>
          </p:cNvPr>
          <p:cNvSpPr>
            <a:spLocks noGrp="1"/>
          </p:cNvSpPr>
          <p:nvPr>
            <p:ph type="ftr" sz="quarter" idx="13"/>
          </p:nvPr>
        </p:nvSpPr>
        <p:spPr/>
        <p:txBody>
          <a:bodyPr rtlCol="0"/>
          <a:lstStyle/>
          <a:p>
            <a:pPr algn="l" rtl="0"/>
            <a:r>
              <a:rPr lang="en-gb"/>
              <a:t>Presentation Title</a:t>
            </a:r>
          </a:p>
        </p:txBody>
      </p:sp>
    </p:spTree>
    <p:extLst>
      <p:ext uri="{BB962C8B-B14F-4D97-AF65-F5344CB8AC3E}">
        <p14:creationId xmlns:p14="http://schemas.microsoft.com/office/powerpoint/2010/main" val="1177113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3" name="Content Placeholder 2"/>
          <p:cNvSpPr>
            <a:spLocks noGrp="1"/>
          </p:cNvSpPr>
          <p:nvPr>
            <p:ph idx="1" hasCustomPrompt="1"/>
          </p:nvPr>
        </p:nvSpPr>
        <p:spPr>
          <a:xfrm>
            <a:off x="442913" y="2103120"/>
            <a:ext cx="11306175" cy="407384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endParaRPr lang="en-GB"/>
          </a:p>
        </p:txBody>
      </p:sp>
      <p:sp>
        <p:nvSpPr>
          <p:cNvPr id="6" name="Slide Number Placeholder 5">
            <a:extLst>
              <a:ext uri="{FF2B5EF4-FFF2-40B4-BE49-F238E27FC236}">
                <a16:creationId xmlns:a16="http://schemas.microsoft.com/office/drawing/2014/main" id="{C7AE0E6F-13EB-BD40-A19F-F1CFDDB46584}"/>
              </a:ext>
            </a:extLst>
          </p:cNvPr>
          <p:cNvSpPr>
            <a:spLocks noGrp="1"/>
          </p:cNvSpPr>
          <p:nvPr>
            <p:ph type="sldNum" sz="quarter" idx="11"/>
          </p:nvPr>
        </p:nvSpPr>
        <p:spPr/>
        <p:txBody>
          <a:bodyPr rtlCol="0"/>
          <a:lstStyle/>
          <a:p>
            <a:pPr rtl="0"/>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77EE818A-A3B1-A74B-A063-799FD726DC71}"/>
              </a:ext>
            </a:extLst>
          </p:cNvPr>
          <p:cNvSpPr>
            <a:spLocks noGrp="1"/>
          </p:cNvSpPr>
          <p:nvPr>
            <p:ph type="dt" sz="half" idx="12"/>
          </p:nvPr>
        </p:nvSpPr>
        <p:spPr/>
        <p:txBody>
          <a:bodyPr rtlCol="0"/>
          <a:lstStyle/>
          <a:p>
            <a:pPr rtl="0"/>
            <a:r>
              <a:rPr lang="en-gb"/>
              <a:t>Date</a:t>
            </a:r>
          </a:p>
        </p:txBody>
      </p:sp>
      <p:sp>
        <p:nvSpPr>
          <p:cNvPr id="5" name="Footer Placeholder 4">
            <a:extLst>
              <a:ext uri="{FF2B5EF4-FFF2-40B4-BE49-F238E27FC236}">
                <a16:creationId xmlns:a16="http://schemas.microsoft.com/office/drawing/2014/main" id="{3EB0F34F-6B8E-584C-9E9F-165D07878245}"/>
              </a:ext>
            </a:extLst>
          </p:cNvPr>
          <p:cNvSpPr>
            <a:spLocks noGrp="1"/>
          </p:cNvSpPr>
          <p:nvPr>
            <p:ph type="ftr" sz="quarter" idx="13"/>
          </p:nvPr>
        </p:nvSpPr>
        <p:spPr/>
        <p:txBody>
          <a:bodyPr rtlCol="0"/>
          <a:lstStyle/>
          <a:p>
            <a:pPr algn="l" rtl="0"/>
            <a:r>
              <a:rPr lang="en-gb"/>
              <a:t>Presentation Title</a:t>
            </a:r>
          </a:p>
        </p:txBody>
      </p:sp>
    </p:spTree>
    <p:extLst>
      <p:ext uri="{BB962C8B-B14F-4D97-AF65-F5344CB8AC3E}">
        <p14:creationId xmlns:p14="http://schemas.microsoft.com/office/powerpoint/2010/main" val="3258172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endParaRPr lang="en-GB"/>
          </a:p>
        </p:txBody>
      </p:sp>
      <p:sp>
        <p:nvSpPr>
          <p:cNvPr id="5" name="Title 4"/>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6" name="Slide Number Placeholder 5">
            <a:extLst>
              <a:ext uri="{FF2B5EF4-FFF2-40B4-BE49-F238E27FC236}">
                <a16:creationId xmlns:a16="http://schemas.microsoft.com/office/drawing/2014/main" id="{A1127051-9445-A34F-940C-D451EEF39800}"/>
              </a:ext>
            </a:extLst>
          </p:cNvPr>
          <p:cNvSpPr>
            <a:spLocks noGrp="1"/>
          </p:cNvSpPr>
          <p:nvPr>
            <p:ph type="sldNum" sz="quarter" idx="11"/>
          </p:nvPr>
        </p:nvSpPr>
        <p:spPr/>
        <p:txBody>
          <a:bodyPr rtlCol="0"/>
          <a:lstStyle/>
          <a:p>
            <a:pPr rtl="0"/>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C5E96824-1DC8-8F4C-9F19-4AA8BD36E946}"/>
              </a:ext>
            </a:extLst>
          </p:cNvPr>
          <p:cNvSpPr>
            <a:spLocks noGrp="1"/>
          </p:cNvSpPr>
          <p:nvPr>
            <p:ph type="dt" sz="half" idx="12"/>
          </p:nvPr>
        </p:nvSpPr>
        <p:spPr/>
        <p:txBody>
          <a:bodyPr rtlCol="0"/>
          <a:lstStyle/>
          <a:p>
            <a:pPr rtl="0"/>
            <a:r>
              <a:rPr lang="en-gb"/>
              <a:t>Date</a:t>
            </a:r>
          </a:p>
        </p:txBody>
      </p:sp>
      <p:sp>
        <p:nvSpPr>
          <p:cNvPr id="4" name="Footer Placeholder 3">
            <a:extLst>
              <a:ext uri="{FF2B5EF4-FFF2-40B4-BE49-F238E27FC236}">
                <a16:creationId xmlns:a16="http://schemas.microsoft.com/office/drawing/2014/main" id="{46C406C8-2617-D442-A446-EA4D0CC6D9A3}"/>
              </a:ext>
            </a:extLst>
          </p:cNvPr>
          <p:cNvSpPr>
            <a:spLocks noGrp="1"/>
          </p:cNvSpPr>
          <p:nvPr>
            <p:ph type="ftr" sz="quarter" idx="13"/>
          </p:nvPr>
        </p:nvSpPr>
        <p:spPr/>
        <p:txBody>
          <a:bodyPr rtlCol="0"/>
          <a:lstStyle/>
          <a:p>
            <a:pPr algn="l" rtl="0"/>
            <a:r>
              <a:rPr lang="en-gb"/>
              <a:t>Presentation Title</a:t>
            </a:r>
          </a:p>
        </p:txBody>
      </p:sp>
    </p:spTree>
    <p:extLst>
      <p:ext uri="{BB962C8B-B14F-4D97-AF65-F5344CB8AC3E}">
        <p14:creationId xmlns:p14="http://schemas.microsoft.com/office/powerpoint/2010/main" val="3164721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2913" y="2103438"/>
            <a:ext cx="5473700" cy="4068761"/>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endParaRPr lang="en-GB"/>
          </a:p>
        </p:txBody>
      </p:sp>
      <p:sp>
        <p:nvSpPr>
          <p:cNvPr id="4" name="Content Placeholder 3"/>
          <p:cNvSpPr>
            <a:spLocks noGrp="1"/>
          </p:cNvSpPr>
          <p:nvPr>
            <p:ph sz="half" idx="2" hasCustomPrompt="1"/>
          </p:nvPr>
        </p:nvSpPr>
        <p:spPr>
          <a:xfrm>
            <a:off x="6275388" y="2103438"/>
            <a:ext cx="5473700" cy="4068762"/>
          </a:xfrm>
        </p:spPr>
        <p:txBody>
          <a:bodyPr rtlCol="0"/>
          <a:lstStyle>
            <a:lvl5pPr>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a:p>
            <a:pPr lvl="5" rtl="0"/>
            <a:r>
              <a:rPr lang="en-gb"/>
              <a:t>Sixth level</a:t>
            </a:r>
          </a:p>
          <a:p>
            <a:pPr lvl="6" rtl="0"/>
            <a:r>
              <a:rPr lang="en-gb"/>
              <a:t>Seventh level</a:t>
            </a:r>
          </a:p>
          <a:p>
            <a:pPr lvl="7" rtl="0"/>
            <a:r>
              <a:rPr lang="en-gb"/>
              <a:t>Eighth level</a:t>
            </a:r>
          </a:p>
          <a:p>
            <a:pPr lvl="8" rtl="0"/>
            <a:r>
              <a:rPr lang="en-gb"/>
              <a:t>Ninth level</a:t>
            </a:r>
          </a:p>
        </p:txBody>
      </p:sp>
      <p:sp>
        <p:nvSpPr>
          <p:cNvPr id="6" name="Title 5"/>
          <p:cNvSpPr>
            <a:spLocks noGrp="1"/>
          </p:cNvSpPr>
          <p:nvPr>
            <p:ph type="title" hasCustomPrompt="1"/>
          </p:nvPr>
        </p:nvSpPr>
        <p:spPr>
          <a:xfrm>
            <a:off x="442913" y="432000"/>
            <a:ext cx="11306175" cy="1387275"/>
          </a:xfrm>
        </p:spPr>
        <p:txBody>
          <a:bodyPr rtlCol="0"/>
          <a:lstStyle>
            <a:lvl1pPr>
              <a:defRPr/>
            </a:lvl1pPr>
          </a:lstStyle>
          <a:p>
            <a:pPr rtl="0"/>
            <a:r>
              <a:rPr lang="en-gb"/>
              <a:t>[Slide title]</a:t>
            </a:r>
            <a:endParaRPr lang="en-GB"/>
          </a:p>
        </p:txBody>
      </p:sp>
      <p:sp>
        <p:nvSpPr>
          <p:cNvPr id="7" name="Slide Number Placeholder 6">
            <a:extLst>
              <a:ext uri="{FF2B5EF4-FFF2-40B4-BE49-F238E27FC236}">
                <a16:creationId xmlns:a16="http://schemas.microsoft.com/office/drawing/2014/main" id="{00456CA5-A388-1D41-B4AF-6658D4C957A1}"/>
              </a:ext>
            </a:extLst>
          </p:cNvPr>
          <p:cNvSpPr>
            <a:spLocks noGrp="1"/>
          </p:cNvSpPr>
          <p:nvPr>
            <p:ph type="sldNum" sz="quarter" idx="11"/>
          </p:nvPr>
        </p:nvSpPr>
        <p:spPr/>
        <p:txBody>
          <a:bodyPr rtlCol="0"/>
          <a:lstStyle/>
          <a:p>
            <a:pPr rtl="0"/>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31232899-915E-C74D-8F7F-7C2DD55182A1}"/>
              </a:ext>
            </a:extLst>
          </p:cNvPr>
          <p:cNvSpPr>
            <a:spLocks noGrp="1"/>
          </p:cNvSpPr>
          <p:nvPr>
            <p:ph type="dt" sz="half" idx="12"/>
          </p:nvPr>
        </p:nvSpPr>
        <p:spPr/>
        <p:txBody>
          <a:bodyPr rtlCol="0"/>
          <a:lstStyle/>
          <a:p>
            <a:pPr rtl="0"/>
            <a:r>
              <a:rPr lang="en-gb"/>
              <a:t>Date</a:t>
            </a:r>
          </a:p>
        </p:txBody>
      </p:sp>
      <p:sp>
        <p:nvSpPr>
          <p:cNvPr id="5" name="Footer Placeholder 4">
            <a:extLst>
              <a:ext uri="{FF2B5EF4-FFF2-40B4-BE49-F238E27FC236}">
                <a16:creationId xmlns:a16="http://schemas.microsoft.com/office/drawing/2014/main" id="{09E4EFE4-848B-FB4C-92AC-48F9C8C7E472}"/>
              </a:ext>
            </a:extLst>
          </p:cNvPr>
          <p:cNvSpPr>
            <a:spLocks noGrp="1"/>
          </p:cNvSpPr>
          <p:nvPr>
            <p:ph type="ftr" sz="quarter" idx="13"/>
          </p:nvPr>
        </p:nvSpPr>
        <p:spPr/>
        <p:txBody>
          <a:bodyPr rtlCol="0"/>
          <a:lstStyle/>
          <a:p>
            <a:pPr algn="l" rtl="0"/>
            <a:r>
              <a:rPr lang="en-gb"/>
              <a:t>Presentation Title</a:t>
            </a:r>
          </a:p>
        </p:txBody>
      </p:sp>
    </p:spTree>
    <p:extLst>
      <p:ext uri="{BB962C8B-B14F-4D97-AF65-F5344CB8AC3E}">
        <p14:creationId xmlns:p14="http://schemas.microsoft.com/office/powerpoint/2010/main" val="2165727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rtlCol="0"/>
          <a:lstStyle/>
          <a:p>
            <a:pPr rtl="0"/>
            <a:fld id="{7870704B-CE94-48CC-AF30-84932A1262A7}" type="slidenum">
              <a:rPr lang="en-GB" smtClean="0"/>
              <a:pPr/>
              <a:t>‹#›</a:t>
            </a:fld>
            <a:endParaRPr lang="en-GB"/>
          </a:p>
        </p:txBody>
      </p:sp>
      <p:sp>
        <p:nvSpPr>
          <p:cNvPr id="3" name="Date Placeholder 2">
            <a:extLst>
              <a:ext uri="{FF2B5EF4-FFF2-40B4-BE49-F238E27FC236}">
                <a16:creationId xmlns:a16="http://schemas.microsoft.com/office/drawing/2014/main" id="{78ADAC9E-8878-DA41-A1D3-2D5C54FB456A}"/>
              </a:ext>
            </a:extLst>
          </p:cNvPr>
          <p:cNvSpPr>
            <a:spLocks noGrp="1"/>
          </p:cNvSpPr>
          <p:nvPr>
            <p:ph type="dt" sz="half" idx="12"/>
          </p:nvPr>
        </p:nvSpPr>
        <p:spPr/>
        <p:txBody>
          <a:bodyPr rtlCol="0"/>
          <a:lstStyle/>
          <a:p>
            <a:pPr rtl="0"/>
            <a:r>
              <a:rPr lang="en-gb"/>
              <a:t>Date</a:t>
            </a:r>
          </a:p>
        </p:txBody>
      </p:sp>
      <p:sp>
        <p:nvSpPr>
          <p:cNvPr id="4" name="Footer Placeholder 3">
            <a:extLst>
              <a:ext uri="{FF2B5EF4-FFF2-40B4-BE49-F238E27FC236}">
                <a16:creationId xmlns:a16="http://schemas.microsoft.com/office/drawing/2014/main" id="{839088E2-6117-534E-A3B5-65400594E309}"/>
              </a:ext>
            </a:extLst>
          </p:cNvPr>
          <p:cNvSpPr>
            <a:spLocks noGrp="1"/>
          </p:cNvSpPr>
          <p:nvPr>
            <p:ph type="ftr" sz="quarter" idx="13"/>
          </p:nvPr>
        </p:nvSpPr>
        <p:spPr/>
        <p:txBody>
          <a:bodyPr rtlCol="0"/>
          <a:lstStyle>
            <a:lvl1pPr algn="l">
              <a:defRPr/>
            </a:lvl1pPr>
          </a:lstStyle>
          <a:p>
            <a:pPr rtl="0"/>
            <a:r>
              <a:rPr lang="en-gb"/>
              <a:t>Presentation Title</a:t>
            </a:r>
          </a:p>
        </p:txBody>
      </p:sp>
      <p:sp>
        <p:nvSpPr>
          <p:cNvPr id="6" name="Rectangle 5">
            <a:extLst>
              <a:ext uri="{FF2B5EF4-FFF2-40B4-BE49-F238E27FC236}">
                <a16:creationId xmlns:a16="http://schemas.microsoft.com/office/drawing/2014/main" id="{809D7AE3-DC09-FADC-3E28-1C9D0E1377CC}"/>
              </a:ext>
            </a:extLst>
          </p:cNvPr>
          <p:cNvSpPr/>
          <p:nvPr userDrawn="1"/>
        </p:nvSpPr>
        <p:spPr>
          <a:xfrm>
            <a:off x="442912"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kern="0" cap="all" baseline="0" dirty="0">
                <a:solidFill>
                  <a:srgbClr val="A4A3B2"/>
                </a:solidFill>
                <a:ea typeface="Georgia"/>
                <a:cs typeface="Georgia"/>
                <a:sym typeface="Georgia"/>
              </a:rPr>
              <a:t>6. </a:t>
            </a:r>
            <a:r>
              <a:rPr lang="en-US" sz="800" kern="0" cap="all" baseline="0" dirty="0">
                <a:solidFill>
                  <a:srgbClr val="A4A3B2"/>
                </a:solidFill>
                <a:ea typeface="Georgia"/>
                <a:cs typeface="Georgia"/>
                <a:sym typeface="Georgia"/>
              </a:rPr>
              <a:t>Safety tips in the event of disasters</a:t>
            </a:r>
          </a:p>
        </p:txBody>
      </p:sp>
    </p:spTree>
    <p:extLst>
      <p:ext uri="{BB962C8B-B14F-4D97-AF65-F5344CB8AC3E}">
        <p14:creationId xmlns:p14="http://schemas.microsoft.com/office/powerpoint/2010/main" val="1531588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with photo">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DADC7163-24C5-1148-C606-2993367844EC}"/>
              </a:ext>
            </a:extLst>
          </p:cNvPr>
          <p:cNvGraphicFramePr>
            <a:graphicFrameLocks noChangeAspect="1"/>
          </p:cNvGraphicFramePr>
          <p:nvPr userDrawn="1">
            <p:custDataLst>
              <p:tags r:id="rId1"/>
            </p:custDataLst>
            <p:extLst>
              <p:ext uri="{D42A27DB-BD31-4B8C-83A1-F6EECF244321}">
                <p14:modId xmlns:p14="http://schemas.microsoft.com/office/powerpoint/2010/main" val="3606952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10" name="think-cell data - do not delete" hidden="1">
                        <a:extLst>
                          <a:ext uri="{FF2B5EF4-FFF2-40B4-BE49-F238E27FC236}">
                            <a16:creationId xmlns:a16="http://schemas.microsoft.com/office/drawing/2014/main" id="{DADC7163-24C5-1148-C606-2993367844E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7">
            <a:extLst>
              <a:ext uri="{FF2B5EF4-FFF2-40B4-BE49-F238E27FC236}">
                <a16:creationId xmlns:a16="http://schemas.microsoft.com/office/drawing/2014/main" id="{1F61D9CD-01F9-E7AA-151B-C2AD5B73A256}"/>
              </a:ext>
            </a:extLst>
          </p:cNvPr>
          <p:cNvSpPr>
            <a:spLocks noGrp="1"/>
          </p:cNvSpPr>
          <p:nvPr>
            <p:ph type="pic" sz="quarter" idx="14"/>
          </p:nvPr>
        </p:nvSpPr>
        <p:spPr>
          <a:xfrm>
            <a:off x="4850964" y="2853876"/>
            <a:ext cx="6897688" cy="3317875"/>
          </a:xfrm>
        </p:spPr>
        <p:txBody>
          <a:bodyPr rtlCol="0"/>
          <a:lstStyle/>
          <a:p>
            <a:pPr rtl="0"/>
            <a:endParaRPr lang="en-GB"/>
          </a:p>
        </p:txBody>
      </p:sp>
      <p:sp>
        <p:nvSpPr>
          <p:cNvPr id="2" name="Title 1"/>
          <p:cNvSpPr>
            <a:spLocks noGrp="1"/>
          </p:cNvSpPr>
          <p:nvPr>
            <p:ph type="title" hasCustomPrompt="1"/>
          </p:nvPr>
        </p:nvSpPr>
        <p:spPr/>
        <p:txBody>
          <a:bodyPr vert="horz" rtlCol="0"/>
          <a:lstStyle>
            <a:lvl1pPr>
              <a:defRPr/>
            </a:lvl1pPr>
          </a:lstStyle>
          <a:p>
            <a:pPr rtl="0"/>
            <a:r>
              <a:rPr lang="en-gb"/>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rtlCol="0"/>
          <a:lstStyle/>
          <a:p>
            <a:pPr rtl="0"/>
            <a:fld id="{7870704B-CE94-48CC-AF30-84932A1262A7}" type="slidenum">
              <a:rPr lang="en-GB" smtClean="0"/>
              <a:pPr/>
              <a:t>‹#›</a:t>
            </a:fld>
            <a:endParaRPr lang="en-GB"/>
          </a:p>
        </p:txBody>
      </p:sp>
      <p:sp>
        <p:nvSpPr>
          <p:cNvPr id="3" name="Date Placeholder 2">
            <a:extLst>
              <a:ext uri="{FF2B5EF4-FFF2-40B4-BE49-F238E27FC236}">
                <a16:creationId xmlns:a16="http://schemas.microsoft.com/office/drawing/2014/main" id="{78ADAC9E-8878-DA41-A1D3-2D5C54FB456A}"/>
              </a:ext>
            </a:extLst>
          </p:cNvPr>
          <p:cNvSpPr>
            <a:spLocks noGrp="1"/>
          </p:cNvSpPr>
          <p:nvPr>
            <p:ph type="dt" sz="half" idx="12"/>
          </p:nvPr>
        </p:nvSpPr>
        <p:spPr/>
        <p:txBody>
          <a:bodyPr rtlCol="0"/>
          <a:lstStyle/>
          <a:p>
            <a:pPr rtl="0"/>
            <a:r>
              <a:rPr lang="en-gb"/>
              <a:t>Date</a:t>
            </a:r>
          </a:p>
        </p:txBody>
      </p:sp>
      <p:sp>
        <p:nvSpPr>
          <p:cNvPr id="4" name="Footer Placeholder 3">
            <a:extLst>
              <a:ext uri="{FF2B5EF4-FFF2-40B4-BE49-F238E27FC236}">
                <a16:creationId xmlns:a16="http://schemas.microsoft.com/office/drawing/2014/main" id="{839088E2-6117-534E-A3B5-65400594E309}"/>
              </a:ext>
            </a:extLst>
          </p:cNvPr>
          <p:cNvSpPr>
            <a:spLocks noGrp="1"/>
          </p:cNvSpPr>
          <p:nvPr>
            <p:ph type="ftr" sz="quarter" idx="13"/>
          </p:nvPr>
        </p:nvSpPr>
        <p:spPr/>
        <p:txBody>
          <a:bodyPr rtlCol="0"/>
          <a:lstStyle>
            <a:lvl1pPr algn="l">
              <a:defRPr/>
            </a:lvl1pPr>
          </a:lstStyle>
          <a:p>
            <a:pPr rtl="0"/>
            <a:r>
              <a:rPr lang="en-gb"/>
              <a:t>Presentation Title</a:t>
            </a:r>
          </a:p>
        </p:txBody>
      </p:sp>
      <p:sp>
        <p:nvSpPr>
          <p:cNvPr id="7" name="Rectangle 6">
            <a:extLst>
              <a:ext uri="{FF2B5EF4-FFF2-40B4-BE49-F238E27FC236}">
                <a16:creationId xmlns:a16="http://schemas.microsoft.com/office/drawing/2014/main" id="{6AB86BF5-8538-E32A-B346-35C40B580E8F}"/>
              </a:ext>
            </a:extLst>
          </p:cNvPr>
          <p:cNvSpPr/>
          <p:nvPr userDrawn="1"/>
        </p:nvSpPr>
        <p:spPr>
          <a:xfrm>
            <a:off x="442912" y="132067"/>
            <a:ext cx="5342192" cy="216216"/>
          </a:xfrm>
          <a:prstGeom prst="rect">
            <a:avLst/>
          </a:prstGeom>
          <a:noFill/>
          <a:ln>
            <a:noFill/>
          </a:ln>
        </p:spPr>
        <p:txBody>
          <a:bodyPr wrap="none"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kern="0">
                <a:solidFill>
                  <a:srgbClr val="A4A3B2"/>
                </a:solidFill>
                <a:ea typeface="Georgia"/>
                <a:cs typeface="Georgia"/>
                <a:sym typeface="Georgia"/>
              </a:rPr>
              <a:t>4. KATASTROFAS PĀRVALDĪŠANA UN TO VEIDI</a:t>
            </a:r>
          </a:p>
        </p:txBody>
      </p:sp>
    </p:spTree>
    <p:extLst>
      <p:ext uri="{BB962C8B-B14F-4D97-AF65-F5344CB8AC3E}">
        <p14:creationId xmlns:p14="http://schemas.microsoft.com/office/powerpoint/2010/main" val="3931733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0C8B76D5-4AF8-3657-C78E-B40F7D923142}"/>
              </a:ext>
            </a:extLst>
          </p:cNvPr>
          <p:cNvGraphicFramePr>
            <a:graphicFrameLocks noChangeAspect="1"/>
          </p:cNvGraphicFramePr>
          <p:nvPr userDrawn="1">
            <p:custDataLst>
              <p:tags r:id="rId14"/>
            </p:custDataLst>
            <p:extLst>
              <p:ext uri="{D42A27DB-BD31-4B8C-83A1-F6EECF244321}">
                <p14:modId xmlns:p14="http://schemas.microsoft.com/office/powerpoint/2010/main" val="89283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473" imgH="476" progId="TCLayout.ActiveDocument.1">
                  <p:embed/>
                </p:oleObj>
              </mc:Choice>
              <mc:Fallback>
                <p:oleObj name="think-cell Slide" r:id="rId15" imgW="473" imgH="476" progId="TCLayout.ActiveDocument.1">
                  <p:embed/>
                  <p:pic>
                    <p:nvPicPr>
                      <p:cNvPr id="9" name="think-cell data - do not delete" hidden="1">
                        <a:extLst>
                          <a:ext uri="{FF2B5EF4-FFF2-40B4-BE49-F238E27FC236}">
                            <a16:creationId xmlns:a16="http://schemas.microsoft.com/office/drawing/2014/main" id="{0C8B76D5-4AF8-3657-C78E-B40F7D923142}"/>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42913" y="432001"/>
            <a:ext cx="11306175" cy="1387274"/>
          </a:xfrm>
          <a:prstGeom prst="rect">
            <a:avLst/>
          </a:prstGeom>
        </p:spPr>
        <p:txBody>
          <a:bodyPr vert="horz" lIns="0" tIns="0" rIns="0" bIns="0" rtlCol="0" anchor="t" anchorCtr="0">
            <a:normAutofit/>
          </a:bodyPr>
          <a:lstStyle/>
          <a:p>
            <a:pPr rtl="0"/>
            <a:r>
              <a:rPr lang="en-gb"/>
              <a:t>[Slide title]</a:t>
            </a:r>
            <a:endParaRPr lang="en-GB"/>
          </a:p>
        </p:txBody>
      </p:sp>
      <p:sp>
        <p:nvSpPr>
          <p:cNvPr id="3" name="Text Placeholder 2"/>
          <p:cNvSpPr>
            <a:spLocks noGrp="1"/>
          </p:cNvSpPr>
          <p:nvPr>
            <p:ph type="body" idx="1"/>
          </p:nvPr>
        </p:nvSpPr>
        <p:spPr>
          <a:xfrm>
            <a:off x="442913" y="2103438"/>
            <a:ext cx="11306175" cy="4068762"/>
          </a:xfrm>
          <a:prstGeom prst="rect">
            <a:avLst/>
          </a:prstGeom>
        </p:spPr>
        <p:txBody>
          <a:bodyPr vert="horz" lIns="0" tIns="0" rIns="0" bIns="0" rtlCol="0">
            <a:no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a:p>
        </p:txBody>
      </p:sp>
      <p:sp>
        <p:nvSpPr>
          <p:cNvPr id="6" name="Slide Number Placeholder 5"/>
          <p:cNvSpPr>
            <a:spLocks noGrp="1"/>
          </p:cNvSpPr>
          <p:nvPr>
            <p:ph type="sldNum" sz="quarter" idx="4"/>
          </p:nvPr>
        </p:nvSpPr>
        <p:spPr>
          <a:xfrm>
            <a:off x="9984296" y="6492240"/>
            <a:ext cx="1764792" cy="137160"/>
          </a:xfrm>
          <a:prstGeom prst="rect">
            <a:avLst/>
          </a:prstGeom>
        </p:spPr>
        <p:txBody>
          <a:bodyPr vert="horz" lIns="0" tIns="0" rIns="0" bIns="0" rtlCol="0" anchor="b" anchorCtr="0">
            <a:noAutofit/>
          </a:bodyPr>
          <a:lstStyle>
            <a:lvl1pPr algn="r">
              <a:defRPr sz="750">
                <a:solidFill>
                  <a:schemeClr val="tx1"/>
                </a:solidFill>
              </a:defRPr>
            </a:lvl1pPr>
          </a:lstStyle>
          <a:p>
            <a:pPr rtl="0"/>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CAC161DD-0A25-2B4E-956E-04296B5905CA}"/>
              </a:ext>
            </a:extLst>
          </p:cNvPr>
          <p:cNvSpPr>
            <a:spLocks noGrp="1"/>
          </p:cNvSpPr>
          <p:nvPr>
            <p:ph type="dt" sz="half" idx="2"/>
          </p:nvPr>
        </p:nvSpPr>
        <p:spPr>
          <a:xfrm>
            <a:off x="9984296" y="6355080"/>
            <a:ext cx="1764792" cy="137160"/>
          </a:xfrm>
          <a:prstGeom prst="rect">
            <a:avLst/>
          </a:prstGeom>
        </p:spPr>
        <p:txBody>
          <a:bodyPr vert="horz" lIns="0" tIns="0" rIns="0" bIns="0" rtlCol="0" anchor="b" anchorCtr="0"/>
          <a:lstStyle>
            <a:lvl1pPr algn="r">
              <a:defRPr sz="750">
                <a:solidFill>
                  <a:schemeClr val="tx1"/>
                </a:solidFill>
              </a:defRPr>
            </a:lvl1pPr>
          </a:lstStyle>
          <a:p>
            <a:pPr rtl="0"/>
            <a:r>
              <a:rPr lang="en-gb"/>
              <a:t>Date</a:t>
            </a:r>
          </a:p>
        </p:txBody>
      </p:sp>
      <p:sp>
        <p:nvSpPr>
          <p:cNvPr id="5" name="Footer Placeholder 4">
            <a:extLst>
              <a:ext uri="{FF2B5EF4-FFF2-40B4-BE49-F238E27FC236}">
                <a16:creationId xmlns:a16="http://schemas.microsoft.com/office/drawing/2014/main" id="{BE929DBE-EF12-9845-B0FD-DF795B823DF1}"/>
              </a:ext>
            </a:extLst>
          </p:cNvPr>
          <p:cNvSpPr>
            <a:spLocks noGrp="1"/>
          </p:cNvSpPr>
          <p:nvPr>
            <p:ph type="ftr" sz="quarter" idx="3"/>
          </p:nvPr>
        </p:nvSpPr>
        <p:spPr>
          <a:xfrm>
            <a:off x="442912" y="6355080"/>
            <a:ext cx="5473701" cy="137160"/>
          </a:xfrm>
          <a:prstGeom prst="rect">
            <a:avLst/>
          </a:prstGeom>
        </p:spPr>
        <p:txBody>
          <a:bodyPr vert="horz" lIns="0" tIns="0" rIns="0" bIns="0" rtlCol="0" anchor="b" anchorCtr="0"/>
          <a:lstStyle>
            <a:lvl1pPr algn="ctr">
              <a:defRPr sz="750">
                <a:solidFill>
                  <a:schemeClr val="tx1"/>
                </a:solidFill>
              </a:defRPr>
            </a:lvl1pPr>
          </a:lstStyle>
          <a:p>
            <a:pPr algn="l" rtl="0"/>
            <a:r>
              <a:rPr lang="en-gb"/>
              <a:t>Presentation Title</a:t>
            </a:r>
          </a:p>
        </p:txBody>
      </p:sp>
      <p:sp>
        <p:nvSpPr>
          <p:cNvPr id="10" name="Taisnstūris 6">
            <a:extLst>
              <a:ext uri="{FF2B5EF4-FFF2-40B4-BE49-F238E27FC236}">
                <a16:creationId xmlns:a16="http://schemas.microsoft.com/office/drawing/2014/main" id="{A2BE061D-B094-EE33-34BA-06B6F7665E56}"/>
              </a:ext>
            </a:extLst>
          </p:cNvPr>
          <p:cNvSpPr/>
          <p:nvPr userDrawn="1"/>
        </p:nvSpPr>
        <p:spPr>
          <a:xfrm>
            <a:off x="12385782" y="0"/>
            <a:ext cx="635096" cy="809893"/>
          </a:xfrm>
          <a:prstGeom prst="rect">
            <a:avLst/>
          </a:prstGeom>
          <a:solidFill>
            <a:srgbClr val="A4A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11" name="Taisnstūris 3">
            <a:extLst>
              <a:ext uri="{FF2B5EF4-FFF2-40B4-BE49-F238E27FC236}">
                <a16:creationId xmlns:a16="http://schemas.microsoft.com/office/drawing/2014/main" id="{0FB7B73C-8236-8809-83D8-F680B2E227E5}"/>
              </a:ext>
            </a:extLst>
          </p:cNvPr>
          <p:cNvSpPr/>
          <p:nvPr userDrawn="1"/>
        </p:nvSpPr>
        <p:spPr>
          <a:xfrm>
            <a:off x="12385675" y="1008559"/>
            <a:ext cx="635000" cy="809625"/>
          </a:xfrm>
          <a:prstGeom prst="rect">
            <a:avLst/>
          </a:prstGeom>
          <a:solidFill>
            <a:srgbClr val="A8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12" name="Taisnstūris 4">
            <a:extLst>
              <a:ext uri="{FF2B5EF4-FFF2-40B4-BE49-F238E27FC236}">
                <a16:creationId xmlns:a16="http://schemas.microsoft.com/office/drawing/2014/main" id="{1F1F5031-D3F1-1B08-731E-193E5BBAED83}"/>
              </a:ext>
            </a:extLst>
          </p:cNvPr>
          <p:cNvSpPr/>
          <p:nvPr userDrawn="1"/>
        </p:nvSpPr>
        <p:spPr>
          <a:xfrm>
            <a:off x="12398375" y="1984646"/>
            <a:ext cx="635000" cy="809625"/>
          </a:xfrm>
          <a:prstGeom prst="rect">
            <a:avLst/>
          </a:pr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13" name="Taisnstūris 7">
            <a:extLst>
              <a:ext uri="{FF2B5EF4-FFF2-40B4-BE49-F238E27FC236}">
                <a16:creationId xmlns:a16="http://schemas.microsoft.com/office/drawing/2014/main" id="{50E6FB7E-3DB1-7A74-A415-F9A08DAE38E6}"/>
              </a:ext>
            </a:extLst>
          </p:cNvPr>
          <p:cNvSpPr/>
          <p:nvPr userDrawn="1"/>
        </p:nvSpPr>
        <p:spPr>
          <a:xfrm>
            <a:off x="12410575" y="2912953"/>
            <a:ext cx="635000" cy="809625"/>
          </a:xfrm>
          <a:prstGeom prst="rect">
            <a:avLst/>
          </a:prstGeom>
          <a:solidFill>
            <a:srgbClr val="D18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14" name="Taisnstūris 5">
            <a:extLst>
              <a:ext uri="{FF2B5EF4-FFF2-40B4-BE49-F238E27FC236}">
                <a16:creationId xmlns:a16="http://schemas.microsoft.com/office/drawing/2014/main" id="{B82076D9-005F-2DCA-F79E-E6F39D683ED6}"/>
              </a:ext>
            </a:extLst>
          </p:cNvPr>
          <p:cNvSpPr/>
          <p:nvPr userDrawn="1"/>
        </p:nvSpPr>
        <p:spPr>
          <a:xfrm>
            <a:off x="12410575" y="3848479"/>
            <a:ext cx="635000" cy="809625"/>
          </a:xfrm>
          <a:prstGeom prst="rect">
            <a:avLst/>
          </a:prstGeom>
          <a:solidFill>
            <a:srgbClr val="D0C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15" name="Rectangle 14">
            <a:extLst>
              <a:ext uri="{FF2B5EF4-FFF2-40B4-BE49-F238E27FC236}">
                <a16:creationId xmlns:a16="http://schemas.microsoft.com/office/drawing/2014/main" id="{642E82FD-FD17-024C-673F-F303B3933EDB}"/>
              </a:ext>
            </a:extLst>
          </p:cNvPr>
          <p:cNvSpPr/>
          <p:nvPr userDrawn="1"/>
        </p:nvSpPr>
        <p:spPr>
          <a:xfrm>
            <a:off x="12410575" y="4780352"/>
            <a:ext cx="635000" cy="809625"/>
          </a:xfrm>
          <a:prstGeom prst="rect">
            <a:avLst/>
          </a:prstGeom>
          <a:solidFill>
            <a:srgbClr val="CFD6E8"/>
          </a:solidFill>
          <a:ln>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US"/>
          </a:p>
        </p:txBody>
      </p:sp>
    </p:spTree>
    <p:extLst>
      <p:ext uri="{BB962C8B-B14F-4D97-AF65-F5344CB8AC3E}">
        <p14:creationId xmlns:p14="http://schemas.microsoft.com/office/powerpoint/2010/main" val="3011101579"/>
      </p:ext>
    </p:extLst>
  </p:cSld>
  <p:clrMap bg1="lt1" tx1="dk1" bg2="lt2" tx2="dk2" accent1="accent1" accent2="accent2" accent3="accent3" accent4="accent4" accent5="accent5" accent6="accent6" hlink="hlink" folHlink="folHlink"/>
  <p:sldLayoutIdLst>
    <p:sldLayoutId id="2147483725" r:id="rId1"/>
    <p:sldLayoutId id="2147483728" r:id="rId2"/>
    <p:sldLayoutId id="2147483740" r:id="rId3"/>
    <p:sldLayoutId id="2147483741" r:id="rId4"/>
    <p:sldLayoutId id="2147483742" r:id="rId5"/>
    <p:sldLayoutId id="2147483743" r:id="rId6"/>
    <p:sldLayoutId id="2147483744" r:id="rId7"/>
    <p:sldLayoutId id="2147483786" r:id="rId8"/>
    <p:sldLayoutId id="2147483796" r:id="rId9"/>
    <p:sldLayoutId id="2147483787" r:id="rId10"/>
    <p:sldLayoutId id="2147483794" r:id="rId11"/>
    <p:sldLayoutId id="2147483795" r:id="rId12"/>
  </p:sldLayoutIdLst>
  <p:hf hdr="0"/>
  <p:txStyles>
    <p:titleStyle>
      <a:lvl1pPr algn="l" defTabSz="914400" rtl="0" eaLnBrk="1" latinLnBrk="0" hangingPunct="1">
        <a:lnSpc>
          <a:spcPct val="85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600" kern="1200">
          <a:solidFill>
            <a:schemeClr val="tx1"/>
          </a:solidFill>
          <a:latin typeface="+mn-lt"/>
          <a:ea typeface="+mn-ea"/>
          <a:cs typeface="+mn-cs"/>
        </a:defRPr>
      </a:lvl6pPr>
      <a:lvl7pPr marL="2743200" algn="l" defTabSz="914400" rtl="0" eaLnBrk="1" latinLnBrk="0" hangingPunct="1">
        <a:defRPr sz="1600" kern="1200">
          <a:solidFill>
            <a:schemeClr val="tx1"/>
          </a:solidFill>
          <a:latin typeface="+mn-lt"/>
          <a:ea typeface="+mn-ea"/>
          <a:cs typeface="+mn-cs"/>
        </a:defRPr>
      </a:lvl7pPr>
      <a:lvl8pPr marL="3200400" algn="l" defTabSz="914400" rtl="0" eaLnBrk="1" latinLnBrk="0" hangingPunct="1">
        <a:defRPr sz="1600" kern="1200">
          <a:solidFill>
            <a:schemeClr val="tx1"/>
          </a:solidFill>
          <a:latin typeface="+mn-lt"/>
          <a:ea typeface="+mn-ea"/>
          <a:cs typeface="+mn-cs"/>
        </a:defRPr>
      </a:lvl8pPr>
      <a:lvl9pPr marL="3657600" algn="l" defTabSz="914400"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userDrawn="1">
          <p15:clr>
            <a:srgbClr val="F26B43"/>
          </p15:clr>
        </p15:guide>
        <p15:guide id="1" pos="279" userDrawn="1">
          <p15:clr>
            <a:srgbClr val="F26B43"/>
          </p15:clr>
        </p15:guide>
        <p15:guide id="2" pos="7401" userDrawn="1">
          <p15:clr>
            <a:srgbClr val="F26B43"/>
          </p15:clr>
        </p15:guide>
        <p15:guide id="3" pos="3953" userDrawn="1">
          <p15:clr>
            <a:srgbClr val="F26B43"/>
          </p15:clr>
        </p15:guide>
        <p15:guide id="4" pos="3727" userDrawn="1">
          <p15:clr>
            <a:srgbClr val="F26B43"/>
          </p15:clr>
        </p15:guide>
        <p15:guide id="5" orient="horz" pos="3888" userDrawn="1">
          <p15:clr>
            <a:srgbClr val="F26B43"/>
          </p15:clr>
        </p15:guide>
        <p15:guide id="6" pos="2726" userDrawn="1">
          <p15:clr>
            <a:srgbClr val="F26B43"/>
          </p15:clr>
        </p15:guide>
        <p15:guide id="7" pos="2502" userDrawn="1">
          <p15:clr>
            <a:srgbClr val="F26B43"/>
          </p15:clr>
        </p15:guide>
        <p15:guide id="8" pos="4952" userDrawn="1">
          <p15:clr>
            <a:srgbClr val="F26B43"/>
          </p15:clr>
        </p15:guide>
        <p15:guide id="9" pos="5177" userDrawn="1">
          <p15:clr>
            <a:srgbClr val="F26B43"/>
          </p15:clr>
        </p15:guide>
        <p15:guide id="10" orient="horz" pos="2160" userDrawn="1">
          <p15:clr>
            <a:srgbClr val="F26B43"/>
          </p15:clr>
        </p15:guide>
        <p15:guide id="11" orient="horz" pos="1325" userDrawn="1">
          <p15:clr>
            <a:srgbClr val="F26B43"/>
          </p15:clr>
        </p15:guide>
        <p15:guide id="12" orient="horz" pos="1146" userDrawn="1">
          <p15:clr>
            <a:srgbClr val="F26B43"/>
          </p15:clr>
        </p15:guide>
        <p15:guide id="13" orient="horz" pos="27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7.xml"/><Relationship Id="rId5" Type="http://schemas.openxmlformats.org/officeDocument/2006/relationships/image" Target="../media/image2.emf"/><Relationship Id="rId4" Type="http://schemas.openxmlformats.org/officeDocument/2006/relationships/oleObject" Target="../embeddings/oleObject6.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8.xml"/><Relationship Id="rId5" Type="http://schemas.openxmlformats.org/officeDocument/2006/relationships/image" Target="../media/image2.emf"/><Relationship Id="rId4" Type="http://schemas.openxmlformats.org/officeDocument/2006/relationships/oleObject" Target="../embeddings/oleObject7.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9.xml"/><Relationship Id="rId6" Type="http://schemas.openxmlformats.org/officeDocument/2006/relationships/image" Target="../media/image18.jpeg"/><Relationship Id="rId5" Type="http://schemas.openxmlformats.org/officeDocument/2006/relationships/image" Target="../media/image2.emf"/><Relationship Id="rId4" Type="http://schemas.openxmlformats.org/officeDocument/2006/relationships/oleObject" Target="../embeddings/oleObject8.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10.xml"/><Relationship Id="rId5" Type="http://schemas.openxmlformats.org/officeDocument/2006/relationships/image" Target="../media/image2.emf"/><Relationship Id="rId4" Type="http://schemas.openxmlformats.org/officeDocument/2006/relationships/oleObject" Target="../embeddings/oleObject9.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11.xml"/><Relationship Id="rId5" Type="http://schemas.openxmlformats.org/officeDocument/2006/relationships/image" Target="../media/image2.emf"/><Relationship Id="rId4" Type="http://schemas.openxmlformats.org/officeDocument/2006/relationships/oleObject" Target="../embeddings/oleObject10.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12.xml"/><Relationship Id="rId6" Type="http://schemas.openxmlformats.org/officeDocument/2006/relationships/image" Target="../media/image19.jpeg"/><Relationship Id="rId5" Type="http://schemas.openxmlformats.org/officeDocument/2006/relationships/image" Target="../media/image2.emf"/><Relationship Id="rId4" Type="http://schemas.openxmlformats.org/officeDocument/2006/relationships/oleObject" Target="../embeddings/oleObject11.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13.xml"/><Relationship Id="rId5" Type="http://schemas.openxmlformats.org/officeDocument/2006/relationships/image" Target="../media/image2.emf"/><Relationship Id="rId4" Type="http://schemas.openxmlformats.org/officeDocument/2006/relationships/oleObject" Target="../embeddings/oleObject12.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14.xml"/><Relationship Id="rId5" Type="http://schemas.openxmlformats.org/officeDocument/2006/relationships/image" Target="../media/image10.emf"/><Relationship Id="rId4" Type="http://schemas.openxmlformats.org/officeDocument/2006/relationships/oleObject" Target="../embeddings/oleObject13.bin"/></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15.xml"/><Relationship Id="rId5" Type="http://schemas.openxmlformats.org/officeDocument/2006/relationships/image" Target="../media/image10.emf"/><Relationship Id="rId4" Type="http://schemas.openxmlformats.org/officeDocument/2006/relationships/oleObject" Target="../embeddings/oleObject14.bin"/></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0.jpeg"/><Relationship Id="rId2" Type="http://schemas.openxmlformats.org/officeDocument/2006/relationships/slideLayout" Target="../slideLayouts/slideLayout8.xml"/><Relationship Id="rId1" Type="http://schemas.openxmlformats.org/officeDocument/2006/relationships/tags" Target="../tags/tag16.xml"/><Relationship Id="rId6" Type="http://schemas.openxmlformats.org/officeDocument/2006/relationships/image" Target="../media/image8.png"/><Relationship Id="rId5" Type="http://schemas.openxmlformats.org/officeDocument/2006/relationships/image" Target="../media/image10.emf"/><Relationship Id="rId4" Type="http://schemas.openxmlformats.org/officeDocument/2006/relationships/oleObject" Target="../embeddings/oleObject15.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ags" Target="../tags/tag17.xml"/><Relationship Id="rId6" Type="http://schemas.openxmlformats.org/officeDocument/2006/relationships/image" Target="../media/image21.jpeg"/><Relationship Id="rId5" Type="http://schemas.openxmlformats.org/officeDocument/2006/relationships/image" Target="../media/image10.emf"/><Relationship Id="rId4" Type="http://schemas.openxmlformats.org/officeDocument/2006/relationships/oleObject" Target="../embeddings/oleObject16.bin"/></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hyperlink" Target="https://112.lv/lv/raksts/225/evakuacija-un-arkartas-gadijumu-soma?objects_path=lv%2Fraksts%2F225%2Fevakuacija-un-arkartas-gadijumu-soma" TargetMode="External"/><Relationship Id="rId2" Type="http://schemas.openxmlformats.org/officeDocument/2006/relationships/slideLayout" Target="../slideLayouts/slideLayout8.xml"/><Relationship Id="rId1" Type="http://schemas.openxmlformats.org/officeDocument/2006/relationships/tags" Target="../tags/tag18.xml"/><Relationship Id="rId6" Type="http://schemas.openxmlformats.org/officeDocument/2006/relationships/image" Target="../media/image23.jpg"/><Relationship Id="rId5" Type="http://schemas.openxmlformats.org/officeDocument/2006/relationships/image" Target="../media/image10.emf"/><Relationship Id="rId4" Type="http://schemas.openxmlformats.org/officeDocument/2006/relationships/oleObject" Target="../embeddings/oleObject17.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8.xml"/><Relationship Id="rId1" Type="http://schemas.openxmlformats.org/officeDocument/2006/relationships/tags" Target="../tags/tag5.xml"/><Relationship Id="rId5" Type="http://schemas.openxmlformats.org/officeDocument/2006/relationships/image" Target="../media/image11.jpeg"/><Relationship Id="rId4" Type="http://schemas.openxmlformats.org/officeDocument/2006/relationships/image" Target="../media/image10.e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tags" Target="../tags/tag19.xml"/><Relationship Id="rId6" Type="http://schemas.openxmlformats.org/officeDocument/2006/relationships/hyperlink" Target="https://112.lv/lv/raksts/225/evakuacija-un-arkartas-gadijumu-soma?objects_path=lv%2Fraksts%2F225%2Fevakuacija-un-arkartas-gadijumu-soma" TargetMode="External"/><Relationship Id="rId5" Type="http://schemas.openxmlformats.org/officeDocument/2006/relationships/image" Target="../media/image10.emf"/><Relationship Id="rId4" Type="http://schemas.openxmlformats.org/officeDocument/2006/relationships/oleObject" Target="../embeddings/oleObject18.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hyperlink" Target="https://static.lsm.lv/documents/1ym.pdf" TargetMode="External"/><Relationship Id="rId2" Type="http://schemas.openxmlformats.org/officeDocument/2006/relationships/slideLayout" Target="../slideLayouts/slideLayout8.xml"/><Relationship Id="rId1" Type="http://schemas.openxmlformats.org/officeDocument/2006/relationships/tags" Target="../tags/tag20.xml"/><Relationship Id="rId6" Type="http://schemas.openxmlformats.org/officeDocument/2006/relationships/image" Target="../media/image8.png"/><Relationship Id="rId5" Type="http://schemas.openxmlformats.org/officeDocument/2006/relationships/image" Target="../media/image2.emf"/><Relationship Id="rId4" Type="http://schemas.openxmlformats.org/officeDocument/2006/relationships/oleObject" Target="../embeddings/oleObject19.bin"/></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notesSlide" Target="../notesSlides/notesSlide29.xml"/><Relationship Id="rId7" Type="http://schemas.openxmlformats.org/officeDocument/2006/relationships/hyperlink" Target="https://www.vugd.gov.lv/lv/vadlinijas-potencialo-patvertnu-minimalajam-tehniskajam-prasibam" TargetMode="External"/><Relationship Id="rId2" Type="http://schemas.openxmlformats.org/officeDocument/2006/relationships/slideLayout" Target="../slideLayouts/slideLayout8.xml"/><Relationship Id="rId1" Type="http://schemas.openxmlformats.org/officeDocument/2006/relationships/tags" Target="../tags/tag21.xml"/><Relationship Id="rId6" Type="http://schemas.openxmlformats.org/officeDocument/2006/relationships/image" Target="../media/image25.png"/><Relationship Id="rId5" Type="http://schemas.openxmlformats.org/officeDocument/2006/relationships/image" Target="../media/image10.emf"/><Relationship Id="rId4" Type="http://schemas.openxmlformats.org/officeDocument/2006/relationships/oleObject" Target="../embeddings/oleObject20.bin"/></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hyperlink" Target="https://static.lsm.lv/documents/1ym.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likumi.lv/ta/id/282333-civilas-aizsardzibas-un-katastrofas-parvaldisanas-likums"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15.jpeg"/><Relationship Id="rId5" Type="http://schemas.openxmlformats.org/officeDocument/2006/relationships/image" Target="../media/image2.emf"/><Relationship Id="rId4"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TqCewTZAWdU&amp;t=57s"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hyperlink" Target="https://www.vugd.gov.lv/lv/pludi" TargetMode="External"/><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6333E015-E3E5-C297-ECEF-3FBADE746AA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p:pic>
      <p:sp>
        <p:nvSpPr>
          <p:cNvPr id="22" name="Rectangle 21">
            <a:extLst>
              <a:ext uri="{FF2B5EF4-FFF2-40B4-BE49-F238E27FC236}">
                <a16:creationId xmlns:a16="http://schemas.microsoft.com/office/drawing/2014/main" id="{1DD6BAA7-6B8B-B5D1-983C-47F7088D2D65}"/>
              </a:ext>
            </a:extLst>
          </p:cNvPr>
          <p:cNvSpPr/>
          <p:nvPr/>
        </p:nvSpPr>
        <p:spPr>
          <a:xfrm>
            <a:off x="0" y="0"/>
            <a:ext cx="12192000" cy="6858001"/>
          </a:xfrm>
          <a:prstGeom prst="rect">
            <a:avLst/>
          </a:prstGeom>
          <a:solidFill>
            <a:srgbClr val="525A72">
              <a:alpha val="55000"/>
            </a:srgb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grpSp>
        <p:nvGrpSpPr>
          <p:cNvPr id="11" name="Group 10">
            <a:extLst>
              <a:ext uri="{FF2B5EF4-FFF2-40B4-BE49-F238E27FC236}">
                <a16:creationId xmlns:a16="http://schemas.microsoft.com/office/drawing/2014/main" id="{31723724-4107-226F-F1E6-53B5BB42B4BC}"/>
              </a:ext>
            </a:extLst>
          </p:cNvPr>
          <p:cNvGrpSpPr/>
          <p:nvPr/>
        </p:nvGrpSpPr>
        <p:grpSpPr>
          <a:xfrm>
            <a:off x="12385675" y="0"/>
            <a:ext cx="659900" cy="5589977"/>
            <a:chOff x="12385675" y="0"/>
            <a:chExt cx="659900" cy="5589977"/>
          </a:xfrm>
        </p:grpSpPr>
        <p:sp>
          <p:nvSpPr>
            <p:cNvPr id="3" name="Taisnstūris 6">
              <a:extLst>
                <a:ext uri="{FF2B5EF4-FFF2-40B4-BE49-F238E27FC236}">
                  <a16:creationId xmlns:a16="http://schemas.microsoft.com/office/drawing/2014/main" id="{37267F3F-3C79-EF9D-4013-2A14E3EBFE3F}"/>
                </a:ext>
              </a:extLst>
            </p:cNvPr>
            <p:cNvSpPr/>
            <p:nvPr/>
          </p:nvSpPr>
          <p:spPr>
            <a:xfrm>
              <a:off x="12385782" y="0"/>
              <a:ext cx="635096" cy="809893"/>
            </a:xfrm>
            <a:prstGeom prst="rect">
              <a:avLst/>
            </a:prstGeom>
            <a:solidFill>
              <a:srgbClr val="A4A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4" name="Taisnstūris 3">
              <a:extLst>
                <a:ext uri="{FF2B5EF4-FFF2-40B4-BE49-F238E27FC236}">
                  <a16:creationId xmlns:a16="http://schemas.microsoft.com/office/drawing/2014/main" id="{94123E11-711D-5A13-033D-AE9D77328D6B}"/>
                </a:ext>
              </a:extLst>
            </p:cNvPr>
            <p:cNvSpPr/>
            <p:nvPr/>
          </p:nvSpPr>
          <p:spPr>
            <a:xfrm>
              <a:off x="12385675" y="1008559"/>
              <a:ext cx="635000" cy="809625"/>
            </a:xfrm>
            <a:prstGeom prst="rect">
              <a:avLst/>
            </a:prstGeom>
            <a:solidFill>
              <a:srgbClr val="A8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5" name="Taisnstūris 4">
              <a:extLst>
                <a:ext uri="{FF2B5EF4-FFF2-40B4-BE49-F238E27FC236}">
                  <a16:creationId xmlns:a16="http://schemas.microsoft.com/office/drawing/2014/main" id="{1A4E8801-B52C-477A-BE05-598045550E0E}"/>
                </a:ext>
              </a:extLst>
            </p:cNvPr>
            <p:cNvSpPr/>
            <p:nvPr/>
          </p:nvSpPr>
          <p:spPr>
            <a:xfrm>
              <a:off x="12398375" y="1984646"/>
              <a:ext cx="635000" cy="809625"/>
            </a:xfrm>
            <a:prstGeom prst="rect">
              <a:avLst/>
            </a:pr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6" name="Taisnstūris 7">
              <a:extLst>
                <a:ext uri="{FF2B5EF4-FFF2-40B4-BE49-F238E27FC236}">
                  <a16:creationId xmlns:a16="http://schemas.microsoft.com/office/drawing/2014/main" id="{BEA22475-3583-8047-B9BE-F5D5E10ED608}"/>
                </a:ext>
              </a:extLst>
            </p:cNvPr>
            <p:cNvSpPr/>
            <p:nvPr/>
          </p:nvSpPr>
          <p:spPr>
            <a:xfrm>
              <a:off x="12410575" y="2912953"/>
              <a:ext cx="635000" cy="809625"/>
            </a:xfrm>
            <a:prstGeom prst="rect">
              <a:avLst/>
            </a:prstGeom>
            <a:solidFill>
              <a:srgbClr val="D18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7" name="Taisnstūris 5">
              <a:extLst>
                <a:ext uri="{FF2B5EF4-FFF2-40B4-BE49-F238E27FC236}">
                  <a16:creationId xmlns:a16="http://schemas.microsoft.com/office/drawing/2014/main" id="{11DB0F86-0170-F6DC-6FA0-DC797009A96A}"/>
                </a:ext>
              </a:extLst>
            </p:cNvPr>
            <p:cNvSpPr/>
            <p:nvPr/>
          </p:nvSpPr>
          <p:spPr>
            <a:xfrm>
              <a:off x="12410575" y="3848479"/>
              <a:ext cx="635000" cy="809625"/>
            </a:xfrm>
            <a:prstGeom prst="rect">
              <a:avLst/>
            </a:prstGeom>
            <a:solidFill>
              <a:srgbClr val="D0C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a:p>
          </p:txBody>
        </p:sp>
        <p:sp>
          <p:nvSpPr>
            <p:cNvPr id="8" name="Rectangle 7">
              <a:extLst>
                <a:ext uri="{FF2B5EF4-FFF2-40B4-BE49-F238E27FC236}">
                  <a16:creationId xmlns:a16="http://schemas.microsoft.com/office/drawing/2014/main" id="{17E8C80F-695C-E6A6-B494-95F1A03A429E}"/>
                </a:ext>
              </a:extLst>
            </p:cNvPr>
            <p:cNvSpPr/>
            <p:nvPr/>
          </p:nvSpPr>
          <p:spPr>
            <a:xfrm>
              <a:off x="12410575" y="4780352"/>
              <a:ext cx="635000" cy="809625"/>
            </a:xfrm>
            <a:prstGeom prst="rect">
              <a:avLst/>
            </a:prstGeom>
            <a:solidFill>
              <a:srgbClr val="CFD6E8"/>
            </a:solidFill>
            <a:ln>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US"/>
            </a:p>
          </p:txBody>
        </p:sp>
      </p:grpSp>
      <p:sp>
        <p:nvSpPr>
          <p:cNvPr id="13" name="Rectangle 12">
            <a:extLst>
              <a:ext uri="{FF2B5EF4-FFF2-40B4-BE49-F238E27FC236}">
                <a16:creationId xmlns:a16="http://schemas.microsoft.com/office/drawing/2014/main" id="{0C5D88B1-D717-ACB8-1CC6-5FD5E37AC03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4" name="Rectangle 13">
            <a:extLst>
              <a:ext uri="{FF2B5EF4-FFF2-40B4-BE49-F238E27FC236}">
                <a16:creationId xmlns:a16="http://schemas.microsoft.com/office/drawing/2014/main" id="{BECC70D6-4932-221C-EABA-6937F376022A}"/>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5" name="Rectangle 14">
            <a:extLst>
              <a:ext uri="{FF2B5EF4-FFF2-40B4-BE49-F238E27FC236}">
                <a16:creationId xmlns:a16="http://schemas.microsoft.com/office/drawing/2014/main" id="{20E77B47-979D-E6D5-D405-AE342CC4CCF7}"/>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6" name="Rectangle 15">
            <a:extLst>
              <a:ext uri="{FF2B5EF4-FFF2-40B4-BE49-F238E27FC236}">
                <a16:creationId xmlns:a16="http://schemas.microsoft.com/office/drawing/2014/main" id="{9F36931A-ACCC-7B2A-CED4-8445987E292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17" name="Rectangle 16">
            <a:extLst>
              <a:ext uri="{FF2B5EF4-FFF2-40B4-BE49-F238E27FC236}">
                <a16:creationId xmlns:a16="http://schemas.microsoft.com/office/drawing/2014/main" id="{27D077D9-38D3-223A-3C73-BAE9AEC947C8}"/>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1" name="Rectangle 20">
            <a:extLst>
              <a:ext uri="{FF2B5EF4-FFF2-40B4-BE49-F238E27FC236}">
                <a16:creationId xmlns:a16="http://schemas.microsoft.com/office/drawing/2014/main" id="{33708452-0105-B103-BDC2-411DE3647398}"/>
              </a:ext>
            </a:extLst>
          </p:cNvPr>
          <p:cNvSpPr/>
          <p:nvPr/>
        </p:nvSpPr>
        <p:spPr>
          <a:xfrm>
            <a:off x="-111429" y="5047534"/>
            <a:ext cx="11034402" cy="190523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6" name="TextBox 25">
            <a:extLst>
              <a:ext uri="{FF2B5EF4-FFF2-40B4-BE49-F238E27FC236}">
                <a16:creationId xmlns:a16="http://schemas.microsoft.com/office/drawing/2014/main" id="{E7547A2F-AE9E-271D-1AF9-55BAE6CCE9CE}"/>
              </a:ext>
            </a:extLst>
          </p:cNvPr>
          <p:cNvSpPr txBox="1"/>
          <p:nvPr/>
        </p:nvSpPr>
        <p:spPr>
          <a:xfrm>
            <a:off x="0" y="857851"/>
            <a:ext cx="6528816" cy="1415120"/>
          </a:xfrm>
          <a:prstGeom prst="rect">
            <a:avLst/>
          </a:prstGeom>
          <a:solidFill>
            <a:srgbClr val="525A72"/>
          </a:solidFill>
        </p:spPr>
        <p:txBody>
          <a:bodyPr wrap="square" lIns="468000" tIns="108000" rIns="108000" bIns="108000" rtlCol="0" anchor="ctr">
            <a:noAutofit/>
          </a:bodyPr>
          <a:lstStyle/>
          <a:p>
            <a:pPr rtl="0">
              <a:lnSpc>
                <a:spcPct val="90000"/>
              </a:lnSpc>
            </a:pPr>
            <a:r>
              <a:rPr lang="en-gb" sz="4400" dirty="0">
                <a:solidFill>
                  <a:schemeClr val="bg1"/>
                </a:solidFill>
                <a:latin typeface="+mj-lt"/>
              </a:rPr>
              <a:t>6. Safety tips </a:t>
            </a:r>
            <a:endParaRPr lang="en-US" sz="4400" dirty="0">
              <a:solidFill>
                <a:schemeClr val="bg1"/>
              </a:solidFill>
              <a:latin typeface="+mj-lt"/>
            </a:endParaRPr>
          </a:p>
          <a:p>
            <a:pPr rtl="0">
              <a:lnSpc>
                <a:spcPct val="90000"/>
              </a:lnSpc>
            </a:pPr>
            <a:r>
              <a:rPr lang="en-gb" sz="4400" dirty="0">
                <a:solidFill>
                  <a:schemeClr val="bg1"/>
                </a:solidFill>
                <a:latin typeface="+mj-lt"/>
              </a:rPr>
              <a:t>in the event of disasters</a:t>
            </a:r>
          </a:p>
        </p:txBody>
      </p:sp>
      <p:sp>
        <p:nvSpPr>
          <p:cNvPr id="2" name="TextBox 1">
            <a:extLst>
              <a:ext uri="{FF2B5EF4-FFF2-40B4-BE49-F238E27FC236}">
                <a16:creationId xmlns:a16="http://schemas.microsoft.com/office/drawing/2014/main" id="{6B361641-B2C8-1D54-5E2A-B80A7C3D9D33}"/>
              </a:ext>
            </a:extLst>
          </p:cNvPr>
          <p:cNvSpPr txBox="1"/>
          <p:nvPr/>
        </p:nvSpPr>
        <p:spPr>
          <a:xfrm>
            <a:off x="1584" y="242071"/>
            <a:ext cx="5515617" cy="422405"/>
          </a:xfrm>
          <a:prstGeom prst="rect">
            <a:avLst/>
          </a:prstGeom>
          <a:solidFill>
            <a:srgbClr val="CFD6E8"/>
          </a:solidFill>
        </p:spPr>
        <p:txBody>
          <a:bodyPr wrap="square" lIns="468000" tIns="72000" rIns="72000" bIns="72000" rtlCol="0" anchor="t">
            <a:spAutoFit/>
          </a:bodyPr>
          <a:lstStyle/>
          <a:p>
            <a:pPr rtl="0"/>
            <a:r>
              <a:rPr lang="en-gb" dirty="0">
                <a:latin typeface="+mj-lt"/>
              </a:rPr>
              <a:t>Study course "Civil Protection"</a:t>
            </a:r>
            <a:endParaRPr lang="en-GB" dirty="0"/>
          </a:p>
        </p:txBody>
      </p:sp>
      <p:sp>
        <p:nvSpPr>
          <p:cNvPr id="9" name="TextBox 8">
            <a:extLst>
              <a:ext uri="{FF2B5EF4-FFF2-40B4-BE49-F238E27FC236}">
                <a16:creationId xmlns:a16="http://schemas.microsoft.com/office/drawing/2014/main" id="{E69B39FE-875A-489D-52D4-533D10EBC3B1}"/>
              </a:ext>
            </a:extLst>
          </p:cNvPr>
          <p:cNvSpPr txBox="1"/>
          <p:nvPr/>
        </p:nvSpPr>
        <p:spPr>
          <a:xfrm>
            <a:off x="442911" y="3456928"/>
            <a:ext cx="10113199" cy="1007181"/>
          </a:xfrm>
          <a:prstGeom prst="rect">
            <a:avLst/>
          </a:prstGeom>
          <a:noFill/>
        </p:spPr>
        <p:txBody>
          <a:bodyPr wrap="square" lIns="72000" tIns="72000" rIns="72000" bIns="72000" rtlCol="0" anchor="t">
            <a:spAutoFit/>
          </a:bodyPr>
          <a:lstStyle/>
          <a:p>
            <a:r>
              <a:rPr lang="en-US" sz="1400" b="0" i="0" dirty="0">
                <a:solidFill>
                  <a:schemeClr val="bg1"/>
                </a:solidFill>
                <a:effectLst/>
                <a:latin typeface="+mj-lt"/>
              </a:rPr>
              <a:t>Developed in the framework of the European </a:t>
            </a:r>
            <a:r>
              <a:rPr lang="en-US" sz="1400" dirty="0">
                <a:solidFill>
                  <a:schemeClr val="bg1"/>
                </a:solidFill>
                <a:latin typeface="+mj-lt"/>
              </a:rPr>
              <a:t>Commission’s </a:t>
            </a:r>
            <a:r>
              <a:rPr lang="en-US" sz="1400" b="0" i="0" dirty="0">
                <a:solidFill>
                  <a:schemeClr val="bg1"/>
                </a:solidFill>
                <a:effectLst/>
                <a:latin typeface="+mj-lt"/>
              </a:rPr>
              <a:t>Civil Protection Financial Instrument "Track1" project "Establishment of comprehensive civil protection and disaster management training for </a:t>
            </a:r>
            <a:r>
              <a:rPr lang="en-US" sz="1400" dirty="0">
                <a:solidFill>
                  <a:schemeClr val="bg1"/>
                </a:solidFill>
                <a:latin typeface="+mj-lt"/>
              </a:rPr>
              <a:t>governmental institutions</a:t>
            </a:r>
            <a:r>
              <a:rPr lang="en-US" sz="1400" b="0" i="0" dirty="0">
                <a:solidFill>
                  <a:schemeClr val="bg1"/>
                </a:solidFill>
                <a:effectLst/>
                <a:latin typeface="+mj-lt"/>
              </a:rPr>
              <a:t>, civil protection commissions</a:t>
            </a:r>
            <a:r>
              <a:rPr lang="en-US" sz="1400" dirty="0">
                <a:solidFill>
                  <a:schemeClr val="bg1"/>
                </a:solidFill>
                <a:latin typeface="+mj-lt"/>
              </a:rPr>
              <a:t> of municipalities</a:t>
            </a:r>
            <a:r>
              <a:rPr lang="en-US" sz="1400" b="0" i="0" dirty="0">
                <a:solidFill>
                  <a:schemeClr val="bg1"/>
                </a:solidFill>
                <a:effectLst/>
                <a:latin typeface="+mj-lt"/>
              </a:rPr>
              <a:t>, universities, Fire </a:t>
            </a:r>
            <a:r>
              <a:rPr lang="en-US" sz="1400" dirty="0">
                <a:solidFill>
                  <a:schemeClr val="bg1"/>
                </a:solidFill>
                <a:latin typeface="+mj-lt"/>
              </a:rPr>
              <a:t>Safety </a:t>
            </a:r>
            <a:r>
              <a:rPr lang="en-US" sz="1400" b="0" i="0" dirty="0">
                <a:solidFill>
                  <a:schemeClr val="bg1"/>
                </a:solidFill>
                <a:effectLst/>
                <a:latin typeface="+mj-lt"/>
              </a:rPr>
              <a:t>and Civil Protection</a:t>
            </a:r>
            <a:r>
              <a:rPr lang="en-US" sz="1400" dirty="0">
                <a:solidFill>
                  <a:schemeClr val="bg1"/>
                </a:solidFill>
                <a:latin typeface="+mj-lt"/>
              </a:rPr>
              <a:t> College</a:t>
            </a:r>
            <a:r>
              <a:rPr lang="en-US" sz="1400" b="0" i="0" dirty="0">
                <a:solidFill>
                  <a:schemeClr val="bg1"/>
                </a:solidFill>
                <a:effectLst/>
                <a:latin typeface="+mj-lt"/>
              </a:rPr>
              <a:t>, </a:t>
            </a:r>
            <a:r>
              <a:rPr lang="en-US" sz="1400" dirty="0">
                <a:solidFill>
                  <a:schemeClr val="bg1"/>
                </a:solidFill>
                <a:latin typeface="+mj-lt"/>
              </a:rPr>
              <a:t>as well as establishing </a:t>
            </a:r>
            <a:r>
              <a:rPr lang="en-US" sz="1400" b="0" i="0" dirty="0">
                <a:solidFill>
                  <a:schemeClr val="bg1"/>
                </a:solidFill>
                <a:effectLst/>
                <a:latin typeface="+mj-lt"/>
              </a:rPr>
              <a:t>safety </a:t>
            </a:r>
            <a:r>
              <a:rPr lang="en-US" sz="1400" b="0" i="0">
                <a:solidFill>
                  <a:schemeClr val="bg1"/>
                </a:solidFill>
                <a:effectLst/>
                <a:latin typeface="+mj-lt"/>
              </a:rPr>
              <a:t>advice for the public" (ECHO/SUB/2022/TRACK1/884396)</a:t>
            </a:r>
            <a:r>
              <a:rPr lang="en-US" sz="1400">
                <a:solidFill>
                  <a:schemeClr val="bg1"/>
                </a:solidFill>
                <a:latin typeface="+mj-lt"/>
              </a:rPr>
              <a:t> </a:t>
            </a:r>
            <a:endParaRPr lang="en-GB" sz="1400">
              <a:solidFill>
                <a:srgbClr val="000000"/>
              </a:solidFill>
              <a:latin typeface="+mj-lt"/>
            </a:endParaRPr>
          </a:p>
        </p:txBody>
      </p:sp>
      <p:grpSp>
        <p:nvGrpSpPr>
          <p:cNvPr id="10" name="Group 9">
            <a:extLst>
              <a:ext uri="{FF2B5EF4-FFF2-40B4-BE49-F238E27FC236}">
                <a16:creationId xmlns:a16="http://schemas.microsoft.com/office/drawing/2014/main" id="{98E9A599-D264-314E-3F9C-FE92D660C28D}"/>
              </a:ext>
            </a:extLst>
          </p:cNvPr>
          <p:cNvGrpSpPr/>
          <p:nvPr/>
        </p:nvGrpSpPr>
        <p:grpSpPr>
          <a:xfrm>
            <a:off x="496237" y="4969741"/>
            <a:ext cx="1603320" cy="1837157"/>
            <a:chOff x="93951" y="-10601"/>
            <a:chExt cx="1603435" cy="1837857"/>
          </a:xfrm>
        </p:grpSpPr>
        <p:pic>
          <p:nvPicPr>
            <p:cNvPr id="12" name="Picture 11" descr="A blue and black flag with black text&#10;&#10;Description automatically generated">
              <a:extLst>
                <a:ext uri="{FF2B5EF4-FFF2-40B4-BE49-F238E27FC236}">
                  <a16:creationId xmlns:a16="http://schemas.microsoft.com/office/drawing/2014/main" id="{8906F70F-A346-CE1C-604E-C814C368EDB5}"/>
                </a:ext>
              </a:extLst>
            </p:cNvPr>
            <p:cNvPicPr>
              <a:picLocks noChangeAspect="1"/>
            </p:cNvPicPr>
            <p:nvPr/>
          </p:nvPicPr>
          <p:blipFill>
            <a:blip r:embed="rId3"/>
            <a:stretch>
              <a:fillRect/>
            </a:stretch>
          </p:blipFill>
          <p:spPr>
            <a:xfrm>
              <a:off x="131476" y="-10601"/>
              <a:ext cx="1565910" cy="1586865"/>
            </a:xfrm>
            <a:prstGeom prst="rect">
              <a:avLst/>
            </a:prstGeom>
          </p:spPr>
        </p:pic>
        <p:sp>
          <p:nvSpPr>
            <p:cNvPr id="18" name="Text Box 2">
              <a:extLst>
                <a:ext uri="{FF2B5EF4-FFF2-40B4-BE49-F238E27FC236}">
                  <a16:creationId xmlns:a16="http://schemas.microsoft.com/office/drawing/2014/main" id="{B6C607B3-E1B0-F998-155E-21F10B6CDEF6}"/>
                </a:ext>
              </a:extLst>
            </p:cNvPr>
            <p:cNvSpPr txBox="1">
              <a:spLocks noChangeArrowheads="1"/>
            </p:cNvSpPr>
            <p:nvPr/>
          </p:nvSpPr>
          <p:spPr bwMode="auto">
            <a:xfrm>
              <a:off x="93951" y="1073986"/>
              <a:ext cx="1524000" cy="753270"/>
            </a:xfrm>
            <a:prstGeom prst="rect">
              <a:avLst/>
            </a:prstGeom>
            <a:solidFill>
              <a:schemeClr val="bg1"/>
            </a:solidFill>
            <a:ln w="9525">
              <a:noFill/>
              <a:miter lim="800000"/>
              <a:headEnd/>
              <a:tailEnd/>
            </a:ln>
          </p:spPr>
          <p:txBody>
            <a:bodyPr rot="0" vert="horz" wrap="square" lIns="91440" tIns="45720" rIns="91440" bIns="0" anchor="t" anchorCtr="0">
              <a:noAutofit/>
            </a:bodyPr>
            <a:lstStyle/>
            <a:p>
              <a:pPr algn="ctr">
                <a:lnSpc>
                  <a:spcPct val="107000"/>
                </a:lnSpc>
                <a:spcAft>
                  <a:spcPts val="800"/>
                </a:spcAft>
              </a:pPr>
              <a:r>
                <a:rPr lang="en-GB" sz="1200" b="1" kern="100" dirty="0">
                  <a:solidFill>
                    <a:srgbClr val="003399"/>
                  </a:solidFill>
                  <a:effectLst/>
                  <a:latin typeface="Arial" panose="020B0604020202020204" pitchFamily="34" charset="0"/>
                  <a:ea typeface="Arial" panose="020B0604020202020204" pitchFamily="34" charset="0"/>
                  <a:cs typeface="Times New Roman" panose="02020603050405020304" pitchFamily="18" charset="0"/>
                </a:rPr>
                <a:t>Funded by</a:t>
              </a:r>
              <a:br>
                <a:rPr lang="en-GB" sz="1200" b="1" kern="100" dirty="0">
                  <a:solidFill>
                    <a:srgbClr val="003399"/>
                  </a:solidFill>
                  <a:effectLst/>
                  <a:latin typeface="Arial" panose="020B0604020202020204" pitchFamily="34" charset="0"/>
                  <a:ea typeface="Arial" panose="020B0604020202020204" pitchFamily="34" charset="0"/>
                  <a:cs typeface="Times New Roman" panose="02020603050405020304" pitchFamily="18" charset="0"/>
                </a:rPr>
              </a:br>
              <a:r>
                <a:rPr lang="en-GB" sz="1200" b="1" kern="100" dirty="0">
                  <a:solidFill>
                    <a:srgbClr val="003399"/>
                  </a:solidFill>
                  <a:effectLst/>
                  <a:latin typeface="Arial" panose="020B0604020202020204" pitchFamily="34" charset="0"/>
                  <a:ea typeface="Arial" panose="020B0604020202020204" pitchFamily="34" charset="0"/>
                  <a:cs typeface="Times New Roman" panose="02020603050405020304" pitchFamily="18" charset="0"/>
                </a:rPr>
                <a:t>The European Union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latin typeface="Arial" panose="020B06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96391A0D-C6BC-D7FA-04A9-DE8D105465D5}"/>
              </a:ext>
            </a:extLst>
          </p:cNvPr>
          <p:cNvGrpSpPr/>
          <p:nvPr/>
        </p:nvGrpSpPr>
        <p:grpSpPr>
          <a:xfrm>
            <a:off x="2411857" y="5375417"/>
            <a:ext cx="1570991" cy="1356995"/>
            <a:chOff x="0" y="0"/>
            <a:chExt cx="1571080" cy="1357086"/>
          </a:xfrm>
        </p:grpSpPr>
        <p:pic>
          <p:nvPicPr>
            <p:cNvPr id="20" name="Picture 19" descr="Valsts ugunsdzēsības un glābšanas dienests">
              <a:extLst>
                <a:ext uri="{FF2B5EF4-FFF2-40B4-BE49-F238E27FC236}">
                  <a16:creationId xmlns:a16="http://schemas.microsoft.com/office/drawing/2014/main" id="{D3834ACF-3CA3-E767-EFCC-DCB3CB76CC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943" y="0"/>
              <a:ext cx="1422400" cy="1278255"/>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2">
              <a:extLst>
                <a:ext uri="{FF2B5EF4-FFF2-40B4-BE49-F238E27FC236}">
                  <a16:creationId xmlns:a16="http://schemas.microsoft.com/office/drawing/2014/main" id="{07A81CED-435C-4318-7E98-64498C761362}"/>
                </a:ext>
              </a:extLst>
            </p:cNvPr>
            <p:cNvSpPr txBox="1">
              <a:spLocks noChangeArrowheads="1"/>
            </p:cNvSpPr>
            <p:nvPr/>
          </p:nvSpPr>
          <p:spPr bwMode="auto">
            <a:xfrm>
              <a:off x="0" y="889000"/>
              <a:ext cx="1571080" cy="468086"/>
            </a:xfrm>
            <a:prstGeom prst="rect">
              <a:avLst/>
            </a:prstGeom>
            <a:solidFill>
              <a:schemeClr val="bg1"/>
            </a:solidFill>
            <a:ln w="9525">
              <a:noFill/>
              <a:miter lim="800000"/>
              <a:headEnd/>
              <a:tailEnd/>
            </a:ln>
          </p:spPr>
          <p:txBody>
            <a:bodyPr rot="0" vert="horz" wrap="square" lIns="91440" tIns="45720" rIns="91440" bIns="0" anchor="t" anchorCtr="0">
              <a:noAutofit/>
            </a:bodyPr>
            <a:lstStyle/>
            <a:p>
              <a:pPr algn="ctr">
                <a:lnSpc>
                  <a:spcPct val="106000"/>
                </a:lnSpc>
                <a:spcAft>
                  <a:spcPts val="800"/>
                </a:spcAft>
              </a:pPr>
              <a:r>
                <a:rPr lang="en-GB" sz="1100" b="1" kern="100" dirty="0">
                  <a:solidFill>
                    <a:srgbClr val="000000"/>
                  </a:solidFill>
                  <a:effectLst/>
                  <a:latin typeface="Arial Narrow" panose="020B0606020202030204" pitchFamily="34" charset="0"/>
                  <a:ea typeface="Arial Narrow" panose="020B0606020202030204" pitchFamily="34" charset="0"/>
                  <a:cs typeface="Arial" panose="020B0604020202020204" pitchFamily="34" charset="0"/>
                </a:rPr>
                <a:t>State Fire and Rescue Service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1373554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hink-cell data - do not delete" hidden="1">
            <a:extLst>
              <a:ext uri="{FF2B5EF4-FFF2-40B4-BE49-F238E27FC236}">
                <a16:creationId xmlns:a16="http://schemas.microsoft.com/office/drawing/2014/main" id="{B68EC639-039F-DB4E-37B0-99BED0A5766C}"/>
              </a:ext>
            </a:extLst>
          </p:cNvPr>
          <p:cNvGraphicFramePr>
            <a:graphicFrameLocks noChangeAspect="1"/>
          </p:cNvGraphicFramePr>
          <p:nvPr>
            <p:custDataLst>
              <p:tags r:id="rId1"/>
            </p:custDataLst>
            <p:extLst>
              <p:ext uri="{D42A27DB-BD31-4B8C-83A1-F6EECF244321}">
                <p14:modId xmlns:p14="http://schemas.microsoft.com/office/powerpoint/2010/main" val="563573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63" imgH="562" progId="TCLayout.ActiveDocument.1">
                  <p:embed/>
                </p:oleObj>
              </mc:Choice>
              <mc:Fallback>
                <p:oleObj name="think-cell Slide" r:id="rId4" imgW="563" imgH="562" progId="TCLayout.ActiveDocument.1">
                  <p:embed/>
                  <p:pic>
                    <p:nvPicPr>
                      <p:cNvPr id="22" name="think-cell data - do not delete" hidden="1">
                        <a:extLst>
                          <a:ext uri="{FF2B5EF4-FFF2-40B4-BE49-F238E27FC236}">
                            <a16:creationId xmlns:a16="http://schemas.microsoft.com/office/drawing/2014/main" id="{B68EC639-039F-DB4E-37B0-99BED0A5766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8" name="Rectangle 67">
            <a:extLst>
              <a:ext uri="{FF2B5EF4-FFF2-40B4-BE49-F238E27FC236}">
                <a16:creationId xmlns:a16="http://schemas.microsoft.com/office/drawing/2014/main" id="{DC58C25F-8110-0C29-4A50-5DADA78B621C}"/>
              </a:ext>
            </a:extLst>
          </p:cNvPr>
          <p:cNvSpPr/>
          <p:nvPr/>
        </p:nvSpPr>
        <p:spPr>
          <a:xfrm>
            <a:off x="442912" y="1819275"/>
            <a:ext cx="10659287"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r>
              <a:rPr lang="en-gb" sz="1600" b="1"/>
              <a:t>Torrential and persistent rain, large hail:</a:t>
            </a:r>
          </a:p>
        </p:txBody>
      </p:sp>
      <p:sp>
        <p:nvSpPr>
          <p:cNvPr id="69" name="Rectangle 68">
            <a:extLst>
              <a:ext uri="{FF2B5EF4-FFF2-40B4-BE49-F238E27FC236}">
                <a16:creationId xmlns:a16="http://schemas.microsoft.com/office/drawing/2014/main" id="{6F441B59-1EA1-79F9-2301-6600202372C1}"/>
              </a:ext>
            </a:extLst>
          </p:cNvPr>
          <p:cNvSpPr/>
          <p:nvPr/>
        </p:nvSpPr>
        <p:spPr>
          <a:xfrm>
            <a:off x="11173088" y="181927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9" name="Google Shape;1001;p85">
            <a:extLst>
              <a:ext uri="{FF2B5EF4-FFF2-40B4-BE49-F238E27FC236}">
                <a16:creationId xmlns:a16="http://schemas.microsoft.com/office/drawing/2014/main" id="{60395BC7-8D15-A171-C2BB-1060F2641A92}"/>
              </a:ext>
            </a:extLst>
          </p:cNvPr>
          <p:cNvSpPr/>
          <p:nvPr/>
        </p:nvSpPr>
        <p:spPr>
          <a:xfrm>
            <a:off x="11280725" y="1927275"/>
            <a:ext cx="360363" cy="360363"/>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388" y="381"/>
                </a:moveTo>
                <a:cubicBezTo>
                  <a:pt x="409" y="393"/>
                  <a:pt x="409" y="393"/>
                  <a:pt x="409" y="393"/>
                </a:cubicBezTo>
                <a:cubicBezTo>
                  <a:pt x="385" y="437"/>
                  <a:pt x="385" y="437"/>
                  <a:pt x="385" y="437"/>
                </a:cubicBezTo>
                <a:cubicBezTo>
                  <a:pt x="363" y="425"/>
                  <a:pt x="363" y="425"/>
                  <a:pt x="363" y="425"/>
                </a:cubicBezTo>
                <a:lnTo>
                  <a:pt x="388" y="381"/>
                </a:lnTo>
                <a:close/>
                <a:moveTo>
                  <a:pt x="380" y="352"/>
                </a:moveTo>
                <a:cubicBezTo>
                  <a:pt x="356" y="396"/>
                  <a:pt x="356" y="396"/>
                  <a:pt x="356" y="396"/>
                </a:cubicBezTo>
                <a:cubicBezTo>
                  <a:pt x="334" y="384"/>
                  <a:pt x="334" y="384"/>
                  <a:pt x="334" y="384"/>
                </a:cubicBezTo>
                <a:cubicBezTo>
                  <a:pt x="359" y="340"/>
                  <a:pt x="359" y="340"/>
                  <a:pt x="359" y="340"/>
                </a:cubicBezTo>
                <a:lnTo>
                  <a:pt x="380" y="352"/>
                </a:lnTo>
                <a:close/>
                <a:moveTo>
                  <a:pt x="436" y="340"/>
                </a:moveTo>
                <a:cubicBezTo>
                  <a:pt x="457" y="352"/>
                  <a:pt x="457" y="352"/>
                  <a:pt x="457" y="352"/>
                </a:cubicBezTo>
                <a:cubicBezTo>
                  <a:pt x="433" y="396"/>
                  <a:pt x="433" y="396"/>
                  <a:pt x="433" y="396"/>
                </a:cubicBezTo>
                <a:cubicBezTo>
                  <a:pt x="411" y="384"/>
                  <a:pt x="411" y="384"/>
                  <a:pt x="411" y="384"/>
                </a:cubicBezTo>
                <a:lnTo>
                  <a:pt x="436" y="340"/>
                </a:lnTo>
                <a:close/>
                <a:moveTo>
                  <a:pt x="170" y="381"/>
                </a:moveTo>
                <a:cubicBezTo>
                  <a:pt x="192" y="393"/>
                  <a:pt x="192" y="393"/>
                  <a:pt x="192" y="393"/>
                </a:cubicBezTo>
                <a:cubicBezTo>
                  <a:pt x="167" y="437"/>
                  <a:pt x="167" y="437"/>
                  <a:pt x="167" y="437"/>
                </a:cubicBezTo>
                <a:cubicBezTo>
                  <a:pt x="146" y="425"/>
                  <a:pt x="146" y="425"/>
                  <a:pt x="146" y="425"/>
                </a:cubicBezTo>
                <a:lnTo>
                  <a:pt x="170" y="381"/>
                </a:lnTo>
                <a:close/>
                <a:moveTo>
                  <a:pt x="163" y="352"/>
                </a:moveTo>
                <a:cubicBezTo>
                  <a:pt x="139" y="396"/>
                  <a:pt x="139" y="396"/>
                  <a:pt x="139" y="396"/>
                </a:cubicBezTo>
                <a:cubicBezTo>
                  <a:pt x="117" y="384"/>
                  <a:pt x="117" y="384"/>
                  <a:pt x="117" y="384"/>
                </a:cubicBezTo>
                <a:cubicBezTo>
                  <a:pt x="141" y="340"/>
                  <a:pt x="141" y="340"/>
                  <a:pt x="141" y="340"/>
                </a:cubicBezTo>
                <a:lnTo>
                  <a:pt x="163" y="352"/>
                </a:lnTo>
                <a:close/>
                <a:moveTo>
                  <a:pt x="159" y="324"/>
                </a:moveTo>
                <a:cubicBezTo>
                  <a:pt x="199" y="324"/>
                  <a:pt x="199" y="324"/>
                  <a:pt x="199" y="324"/>
                </a:cubicBezTo>
                <a:cubicBezTo>
                  <a:pt x="174" y="369"/>
                  <a:pt x="174" y="369"/>
                  <a:pt x="174" y="369"/>
                </a:cubicBezTo>
                <a:cubicBezTo>
                  <a:pt x="243" y="369"/>
                  <a:pt x="243" y="369"/>
                  <a:pt x="243" y="369"/>
                </a:cubicBezTo>
                <a:cubicBezTo>
                  <a:pt x="204" y="507"/>
                  <a:pt x="204" y="507"/>
                  <a:pt x="204" y="507"/>
                </a:cubicBezTo>
                <a:cubicBezTo>
                  <a:pt x="355" y="324"/>
                  <a:pt x="355" y="324"/>
                  <a:pt x="355" y="324"/>
                </a:cubicBezTo>
                <a:cubicBezTo>
                  <a:pt x="433" y="324"/>
                  <a:pt x="433" y="324"/>
                  <a:pt x="433" y="324"/>
                </a:cubicBezTo>
                <a:cubicBezTo>
                  <a:pt x="469" y="324"/>
                  <a:pt x="499" y="294"/>
                  <a:pt x="499" y="258"/>
                </a:cubicBezTo>
                <a:cubicBezTo>
                  <a:pt x="499" y="227"/>
                  <a:pt x="477" y="200"/>
                  <a:pt x="448" y="193"/>
                </a:cubicBezTo>
                <a:cubicBezTo>
                  <a:pt x="449" y="192"/>
                  <a:pt x="449" y="190"/>
                  <a:pt x="449" y="189"/>
                </a:cubicBezTo>
                <a:cubicBezTo>
                  <a:pt x="449" y="158"/>
                  <a:pt x="423" y="132"/>
                  <a:pt x="392" y="132"/>
                </a:cubicBezTo>
                <a:cubicBezTo>
                  <a:pt x="383" y="132"/>
                  <a:pt x="373" y="135"/>
                  <a:pt x="365" y="139"/>
                </a:cubicBezTo>
                <a:cubicBezTo>
                  <a:pt x="344" y="106"/>
                  <a:pt x="307" y="86"/>
                  <a:pt x="267" y="86"/>
                </a:cubicBezTo>
                <a:cubicBezTo>
                  <a:pt x="217" y="86"/>
                  <a:pt x="173" y="118"/>
                  <a:pt x="157" y="164"/>
                </a:cubicBezTo>
                <a:cubicBezTo>
                  <a:pt x="113" y="165"/>
                  <a:pt x="79" y="200"/>
                  <a:pt x="79" y="244"/>
                </a:cubicBezTo>
                <a:cubicBezTo>
                  <a:pt x="79" y="288"/>
                  <a:pt x="115" y="324"/>
                  <a:pt x="159" y="324"/>
                </a:cubicBezTo>
                <a:close/>
                <a:moveTo>
                  <a:pt x="260" y="401"/>
                </a:moveTo>
                <a:cubicBezTo>
                  <a:pt x="276" y="344"/>
                  <a:pt x="276" y="344"/>
                  <a:pt x="276" y="344"/>
                </a:cubicBezTo>
                <a:cubicBezTo>
                  <a:pt x="216" y="344"/>
                  <a:pt x="216" y="344"/>
                  <a:pt x="216" y="344"/>
                </a:cubicBezTo>
                <a:cubicBezTo>
                  <a:pt x="272" y="243"/>
                  <a:pt x="272" y="243"/>
                  <a:pt x="272" y="243"/>
                </a:cubicBezTo>
                <a:cubicBezTo>
                  <a:pt x="335" y="243"/>
                  <a:pt x="335" y="243"/>
                  <a:pt x="335" y="243"/>
                </a:cubicBezTo>
                <a:cubicBezTo>
                  <a:pt x="289" y="324"/>
                  <a:pt x="289" y="324"/>
                  <a:pt x="289" y="324"/>
                </a:cubicBezTo>
                <a:cubicBezTo>
                  <a:pt x="323" y="324"/>
                  <a:pt x="323" y="324"/>
                  <a:pt x="323" y="324"/>
                </a:cubicBezTo>
                <a:lnTo>
                  <a:pt x="260" y="401"/>
                </a:lnTo>
                <a:close/>
                <a:moveTo>
                  <a:pt x="159" y="188"/>
                </a:moveTo>
                <a:cubicBezTo>
                  <a:pt x="161" y="188"/>
                  <a:pt x="162" y="188"/>
                  <a:pt x="164" y="189"/>
                </a:cubicBezTo>
                <a:cubicBezTo>
                  <a:pt x="175" y="190"/>
                  <a:pt x="175" y="190"/>
                  <a:pt x="175" y="190"/>
                </a:cubicBezTo>
                <a:cubicBezTo>
                  <a:pt x="177" y="180"/>
                  <a:pt x="177" y="180"/>
                  <a:pt x="177" y="180"/>
                </a:cubicBezTo>
                <a:cubicBezTo>
                  <a:pt x="188" y="139"/>
                  <a:pt x="225" y="111"/>
                  <a:pt x="267" y="111"/>
                </a:cubicBezTo>
                <a:cubicBezTo>
                  <a:pt x="303" y="111"/>
                  <a:pt x="334" y="131"/>
                  <a:pt x="350" y="163"/>
                </a:cubicBezTo>
                <a:cubicBezTo>
                  <a:pt x="358" y="178"/>
                  <a:pt x="358" y="178"/>
                  <a:pt x="358" y="178"/>
                </a:cubicBezTo>
                <a:cubicBezTo>
                  <a:pt x="370" y="166"/>
                  <a:pt x="370" y="166"/>
                  <a:pt x="370" y="166"/>
                </a:cubicBezTo>
                <a:cubicBezTo>
                  <a:pt x="376" y="160"/>
                  <a:pt x="384" y="157"/>
                  <a:pt x="392" y="157"/>
                </a:cubicBezTo>
                <a:cubicBezTo>
                  <a:pt x="410" y="157"/>
                  <a:pt x="424" y="171"/>
                  <a:pt x="424" y="189"/>
                </a:cubicBezTo>
                <a:cubicBezTo>
                  <a:pt x="424" y="192"/>
                  <a:pt x="423" y="196"/>
                  <a:pt x="422" y="199"/>
                </a:cubicBezTo>
                <a:cubicBezTo>
                  <a:pt x="416" y="216"/>
                  <a:pt x="416" y="216"/>
                  <a:pt x="416" y="216"/>
                </a:cubicBezTo>
                <a:cubicBezTo>
                  <a:pt x="433" y="216"/>
                  <a:pt x="433" y="216"/>
                  <a:pt x="433" y="216"/>
                </a:cubicBezTo>
                <a:cubicBezTo>
                  <a:pt x="456" y="216"/>
                  <a:pt x="475" y="235"/>
                  <a:pt x="475" y="258"/>
                </a:cubicBezTo>
                <a:cubicBezTo>
                  <a:pt x="475" y="281"/>
                  <a:pt x="456" y="299"/>
                  <a:pt x="433" y="299"/>
                </a:cubicBezTo>
                <a:cubicBezTo>
                  <a:pt x="375" y="299"/>
                  <a:pt x="375" y="299"/>
                  <a:pt x="375" y="299"/>
                </a:cubicBezTo>
                <a:cubicBezTo>
                  <a:pt x="376" y="299"/>
                  <a:pt x="376" y="299"/>
                  <a:pt x="376" y="299"/>
                </a:cubicBezTo>
                <a:cubicBezTo>
                  <a:pt x="331" y="299"/>
                  <a:pt x="331" y="299"/>
                  <a:pt x="331" y="299"/>
                </a:cubicBezTo>
                <a:cubicBezTo>
                  <a:pt x="377" y="218"/>
                  <a:pt x="377" y="218"/>
                  <a:pt x="377" y="218"/>
                </a:cubicBezTo>
                <a:cubicBezTo>
                  <a:pt x="257" y="218"/>
                  <a:pt x="257" y="218"/>
                  <a:pt x="257" y="218"/>
                </a:cubicBezTo>
                <a:cubicBezTo>
                  <a:pt x="212" y="299"/>
                  <a:pt x="212" y="299"/>
                  <a:pt x="212" y="299"/>
                </a:cubicBezTo>
                <a:cubicBezTo>
                  <a:pt x="159" y="299"/>
                  <a:pt x="159" y="299"/>
                  <a:pt x="159" y="299"/>
                </a:cubicBezTo>
                <a:cubicBezTo>
                  <a:pt x="128" y="299"/>
                  <a:pt x="103" y="274"/>
                  <a:pt x="103" y="244"/>
                </a:cubicBezTo>
                <a:cubicBezTo>
                  <a:pt x="103" y="213"/>
                  <a:pt x="128" y="188"/>
                  <a:pt x="159" y="188"/>
                </a:cubicBez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2" name="Rectangle 51">
            <a:extLst>
              <a:ext uri="{FF2B5EF4-FFF2-40B4-BE49-F238E27FC236}">
                <a16:creationId xmlns:a16="http://schemas.microsoft.com/office/drawing/2014/main" id="{54140961-D367-FFB1-E0FC-3F385487D472}"/>
              </a:ext>
            </a:extLst>
          </p:cNvPr>
          <p:cNvSpPr/>
          <p:nvPr/>
        </p:nvSpPr>
        <p:spPr>
          <a:xfrm>
            <a:off x="1107653" y="2536825"/>
            <a:ext cx="10641434"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chemeClr val="tx1"/>
                </a:solidFill>
                <a:effectLst/>
              </a:rPr>
              <a:t>Listen to the warnings from meteorologists, keep an eye on the situation.</a:t>
            </a:r>
          </a:p>
        </p:txBody>
      </p:sp>
      <p:cxnSp>
        <p:nvCxnSpPr>
          <p:cNvPr id="59" name="Straight Connector 58">
            <a:extLst>
              <a:ext uri="{FF2B5EF4-FFF2-40B4-BE49-F238E27FC236}">
                <a16:creationId xmlns:a16="http://schemas.microsoft.com/office/drawing/2014/main" id="{7E500747-C848-E521-FDAE-12CD91281C7E}"/>
              </a:ext>
            </a:extLst>
          </p:cNvPr>
          <p:cNvCxnSpPr>
            <a:cxnSpLocks/>
          </p:cNvCxnSpPr>
          <p:nvPr/>
        </p:nvCxnSpPr>
        <p:spPr>
          <a:xfrm>
            <a:off x="1107652" y="3219222"/>
            <a:ext cx="10620000"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2" y="432001"/>
            <a:ext cx="11306175" cy="1387274"/>
          </a:xfrm>
        </p:spPr>
        <p:txBody>
          <a:bodyPr vert="horz" rtlCol="0"/>
          <a:lstStyle/>
          <a:p>
            <a:pPr rtl="0"/>
            <a:r>
              <a:rPr lang="en-gb"/>
              <a:t>Torrential rain, persistent rain and hail</a:t>
            </a:r>
            <a:br>
              <a:rPr lang="en-GB"/>
            </a:br>
            <a:r>
              <a:rPr lang="en-gb">
                <a:solidFill>
                  <a:srgbClr val="A8192D"/>
                </a:solidFill>
              </a:rPr>
              <a:t>How to proceed?</a:t>
            </a:r>
          </a:p>
        </p:txBody>
      </p:sp>
      <p:cxnSp>
        <p:nvCxnSpPr>
          <p:cNvPr id="6" name="Straight Connector 5">
            <a:extLst>
              <a:ext uri="{FF2B5EF4-FFF2-40B4-BE49-F238E27FC236}">
                <a16:creationId xmlns:a16="http://schemas.microsoft.com/office/drawing/2014/main" id="{AA7A7FA2-43EB-E10E-9DB9-8125FF1E58FC}"/>
              </a:ext>
            </a:extLst>
          </p:cNvPr>
          <p:cNvCxnSpPr>
            <a:cxnSpLocks/>
          </p:cNvCxnSpPr>
          <p:nvPr/>
        </p:nvCxnSpPr>
        <p:spPr>
          <a:xfrm>
            <a:off x="1107653" y="3974436"/>
            <a:ext cx="1062000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5" name="Straight Connector 14">
            <a:extLst>
              <a:ext uri="{FF2B5EF4-FFF2-40B4-BE49-F238E27FC236}">
                <a16:creationId xmlns:a16="http://schemas.microsoft.com/office/drawing/2014/main" id="{60508230-2256-BEAC-3F1B-1FBD12640BF7}"/>
              </a:ext>
            </a:extLst>
          </p:cNvPr>
          <p:cNvCxnSpPr>
            <a:cxnSpLocks/>
          </p:cNvCxnSpPr>
          <p:nvPr/>
        </p:nvCxnSpPr>
        <p:spPr>
          <a:xfrm>
            <a:off x="1107653" y="4731295"/>
            <a:ext cx="1062000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6" name="Straight Connector 15">
            <a:extLst>
              <a:ext uri="{FF2B5EF4-FFF2-40B4-BE49-F238E27FC236}">
                <a16:creationId xmlns:a16="http://schemas.microsoft.com/office/drawing/2014/main" id="{1E7CC1BC-C16B-82D6-0EA2-3A181E8600F1}"/>
              </a:ext>
            </a:extLst>
          </p:cNvPr>
          <p:cNvCxnSpPr>
            <a:cxnSpLocks/>
          </p:cNvCxnSpPr>
          <p:nvPr/>
        </p:nvCxnSpPr>
        <p:spPr>
          <a:xfrm>
            <a:off x="1107653" y="5487347"/>
            <a:ext cx="1062000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70" name="Rectangle 69">
            <a:extLst>
              <a:ext uri="{FF2B5EF4-FFF2-40B4-BE49-F238E27FC236}">
                <a16:creationId xmlns:a16="http://schemas.microsoft.com/office/drawing/2014/main" id="{5EEF3BF7-AEB5-348C-D976-FA94F1ADC99F}"/>
              </a:ext>
            </a:extLst>
          </p:cNvPr>
          <p:cNvSpPr/>
          <p:nvPr/>
        </p:nvSpPr>
        <p:spPr>
          <a:xfrm>
            <a:off x="11102200" y="181927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40" name="Rectangle 39">
            <a:extLst>
              <a:ext uri="{FF2B5EF4-FFF2-40B4-BE49-F238E27FC236}">
                <a16:creationId xmlns:a16="http://schemas.microsoft.com/office/drawing/2014/main" id="{0397F1B3-1DAC-781B-5BE5-08FA024DC19C}"/>
              </a:ext>
            </a:extLst>
          </p:cNvPr>
          <p:cNvSpPr/>
          <p:nvPr/>
        </p:nvSpPr>
        <p:spPr>
          <a:xfrm>
            <a:off x="1107653" y="3289619"/>
            <a:ext cx="10641434"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chemeClr val="tx1"/>
                </a:solidFill>
                <a:effectLst/>
              </a:rPr>
              <a:t>Follow the instructions and recommendations of the services, authorities and agencies.</a:t>
            </a:r>
          </a:p>
        </p:txBody>
      </p:sp>
      <p:sp>
        <p:nvSpPr>
          <p:cNvPr id="41" name="Rectangle 40">
            <a:extLst>
              <a:ext uri="{FF2B5EF4-FFF2-40B4-BE49-F238E27FC236}">
                <a16:creationId xmlns:a16="http://schemas.microsoft.com/office/drawing/2014/main" id="{66A14158-E11A-E312-8696-ADD9D0E04629}"/>
              </a:ext>
            </a:extLst>
          </p:cNvPr>
          <p:cNvSpPr/>
          <p:nvPr/>
        </p:nvSpPr>
        <p:spPr>
          <a:xfrm>
            <a:off x="1107653" y="4047285"/>
            <a:ext cx="10641434"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chemeClr val="tx1"/>
                </a:solidFill>
                <a:effectLst/>
              </a:rPr>
              <a:t>Stay indoors if possible.</a:t>
            </a:r>
          </a:p>
        </p:txBody>
      </p:sp>
      <p:sp>
        <p:nvSpPr>
          <p:cNvPr id="42" name="Rectangle 41">
            <a:extLst>
              <a:ext uri="{FF2B5EF4-FFF2-40B4-BE49-F238E27FC236}">
                <a16:creationId xmlns:a16="http://schemas.microsoft.com/office/drawing/2014/main" id="{986F6EBD-76CF-AA8A-DC11-0900DE8A8EB0}"/>
              </a:ext>
            </a:extLst>
          </p:cNvPr>
          <p:cNvSpPr/>
          <p:nvPr/>
        </p:nvSpPr>
        <p:spPr>
          <a:xfrm>
            <a:off x="1107653" y="4804144"/>
            <a:ext cx="10641434"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chemeClr val="tx1"/>
                </a:solidFill>
                <a:effectLst/>
              </a:rPr>
              <a:t>If you are outdoors, find somewhere to shelter (in a building).</a:t>
            </a:r>
          </a:p>
        </p:txBody>
      </p:sp>
      <p:sp>
        <p:nvSpPr>
          <p:cNvPr id="20" name="Rectangle 19">
            <a:extLst>
              <a:ext uri="{FF2B5EF4-FFF2-40B4-BE49-F238E27FC236}">
                <a16:creationId xmlns:a16="http://schemas.microsoft.com/office/drawing/2014/main" id="{A4EAD244-3E35-CF16-9610-C9DD5B3A3D07}"/>
              </a:ext>
            </a:extLst>
          </p:cNvPr>
          <p:cNvSpPr/>
          <p:nvPr/>
        </p:nvSpPr>
        <p:spPr>
          <a:xfrm>
            <a:off x="1107652" y="5560198"/>
            <a:ext cx="10619999"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Avoid driving mechanised and non-mechanised vehicles, or pull over in heavy rain, or seek shelter with transport in case of hail.</a:t>
            </a:r>
          </a:p>
        </p:txBody>
      </p:sp>
      <p:grpSp>
        <p:nvGrpSpPr>
          <p:cNvPr id="38" name="Group 37">
            <a:extLst>
              <a:ext uri="{FF2B5EF4-FFF2-40B4-BE49-F238E27FC236}">
                <a16:creationId xmlns:a16="http://schemas.microsoft.com/office/drawing/2014/main" id="{219BBEA8-5E3D-C2C1-202B-E065631AC45E}"/>
              </a:ext>
            </a:extLst>
          </p:cNvPr>
          <p:cNvGrpSpPr/>
          <p:nvPr/>
        </p:nvGrpSpPr>
        <p:grpSpPr>
          <a:xfrm>
            <a:off x="442912" y="2536825"/>
            <a:ext cx="576263" cy="3635373"/>
            <a:chOff x="442912" y="2536825"/>
            <a:chExt cx="576263" cy="3635373"/>
          </a:xfrm>
        </p:grpSpPr>
        <p:sp>
          <p:nvSpPr>
            <p:cNvPr id="57" name="Rectangle 56">
              <a:extLst>
                <a:ext uri="{FF2B5EF4-FFF2-40B4-BE49-F238E27FC236}">
                  <a16:creationId xmlns:a16="http://schemas.microsoft.com/office/drawing/2014/main" id="{A073C5EE-5299-ADD0-94D7-3170276FA166}"/>
                </a:ext>
              </a:extLst>
            </p:cNvPr>
            <p:cNvSpPr/>
            <p:nvPr/>
          </p:nvSpPr>
          <p:spPr>
            <a:xfrm>
              <a:off x="442912" y="2536825"/>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58" name="L-Shape 57">
              <a:extLst>
                <a:ext uri="{FF2B5EF4-FFF2-40B4-BE49-F238E27FC236}">
                  <a16:creationId xmlns:a16="http://schemas.microsoft.com/office/drawing/2014/main" id="{1CA40E5F-52E1-906F-10FD-B58385773173}"/>
                </a:ext>
              </a:extLst>
            </p:cNvPr>
            <p:cNvSpPr/>
            <p:nvPr/>
          </p:nvSpPr>
          <p:spPr>
            <a:xfrm rot="13500000">
              <a:off x="559305" y="270643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72" name="Rectangle 71">
              <a:extLst>
                <a:ext uri="{FF2B5EF4-FFF2-40B4-BE49-F238E27FC236}">
                  <a16:creationId xmlns:a16="http://schemas.microsoft.com/office/drawing/2014/main" id="{2543AFCA-7DBC-4F76-9DA2-D2643AE45BA9}"/>
                </a:ext>
              </a:extLst>
            </p:cNvPr>
            <p:cNvSpPr/>
            <p:nvPr/>
          </p:nvSpPr>
          <p:spPr>
            <a:xfrm>
              <a:off x="442912" y="3292039"/>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73" name="L-Shape 72">
              <a:extLst>
                <a:ext uri="{FF2B5EF4-FFF2-40B4-BE49-F238E27FC236}">
                  <a16:creationId xmlns:a16="http://schemas.microsoft.com/office/drawing/2014/main" id="{C3973224-0FDE-AB92-CA48-254692E39197}"/>
                </a:ext>
              </a:extLst>
            </p:cNvPr>
            <p:cNvSpPr/>
            <p:nvPr/>
          </p:nvSpPr>
          <p:spPr>
            <a:xfrm rot="13500000">
              <a:off x="559305" y="346165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79" name="Rectangle 78">
              <a:extLst>
                <a:ext uri="{FF2B5EF4-FFF2-40B4-BE49-F238E27FC236}">
                  <a16:creationId xmlns:a16="http://schemas.microsoft.com/office/drawing/2014/main" id="{33E6C1AD-B972-C1DB-5544-0E474CB14E21}"/>
                </a:ext>
              </a:extLst>
            </p:cNvPr>
            <p:cNvSpPr/>
            <p:nvPr/>
          </p:nvSpPr>
          <p:spPr>
            <a:xfrm>
              <a:off x="442912" y="404889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80" name="L-Shape 79">
              <a:extLst>
                <a:ext uri="{FF2B5EF4-FFF2-40B4-BE49-F238E27FC236}">
                  <a16:creationId xmlns:a16="http://schemas.microsoft.com/office/drawing/2014/main" id="{19338F7A-E7EA-96BA-EA8F-E1DB08E2C178}"/>
                </a:ext>
              </a:extLst>
            </p:cNvPr>
            <p:cNvSpPr/>
            <p:nvPr/>
          </p:nvSpPr>
          <p:spPr>
            <a:xfrm rot="13500000">
              <a:off x="559305" y="421851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83" name="Rectangle 82">
              <a:extLst>
                <a:ext uri="{FF2B5EF4-FFF2-40B4-BE49-F238E27FC236}">
                  <a16:creationId xmlns:a16="http://schemas.microsoft.com/office/drawing/2014/main" id="{85C12B75-1D6E-881F-E30B-68674AFA8E56}"/>
                </a:ext>
              </a:extLst>
            </p:cNvPr>
            <p:cNvSpPr/>
            <p:nvPr/>
          </p:nvSpPr>
          <p:spPr>
            <a:xfrm>
              <a:off x="442912" y="4804950"/>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84" name="L-Shape 83">
              <a:extLst>
                <a:ext uri="{FF2B5EF4-FFF2-40B4-BE49-F238E27FC236}">
                  <a16:creationId xmlns:a16="http://schemas.microsoft.com/office/drawing/2014/main" id="{7F96781D-05E5-6540-1293-76F097AE987A}"/>
                </a:ext>
              </a:extLst>
            </p:cNvPr>
            <p:cNvSpPr/>
            <p:nvPr/>
          </p:nvSpPr>
          <p:spPr>
            <a:xfrm rot="13500000">
              <a:off x="559305" y="497456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89" name="Rectangle 88">
              <a:extLst>
                <a:ext uri="{FF2B5EF4-FFF2-40B4-BE49-F238E27FC236}">
                  <a16:creationId xmlns:a16="http://schemas.microsoft.com/office/drawing/2014/main" id="{7AD0F22C-299C-4471-6C33-C68875EFE67F}"/>
                </a:ext>
              </a:extLst>
            </p:cNvPr>
            <p:cNvSpPr/>
            <p:nvPr/>
          </p:nvSpPr>
          <p:spPr>
            <a:xfrm>
              <a:off x="442912" y="556019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90" name="L-Shape 89">
              <a:extLst>
                <a:ext uri="{FF2B5EF4-FFF2-40B4-BE49-F238E27FC236}">
                  <a16:creationId xmlns:a16="http://schemas.microsoft.com/office/drawing/2014/main" id="{0585702B-566A-3A03-DCD7-3B43A25AAD0D}"/>
                </a:ext>
              </a:extLst>
            </p:cNvPr>
            <p:cNvSpPr/>
            <p:nvPr/>
          </p:nvSpPr>
          <p:spPr>
            <a:xfrm rot="13500000">
              <a:off x="559305" y="572981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10</a:t>
            </a:fld>
            <a:endParaRPr lang="en-GB"/>
          </a:p>
        </p:txBody>
      </p:sp>
      <p:grpSp>
        <p:nvGrpSpPr>
          <p:cNvPr id="9" name="Group 8">
            <a:extLst>
              <a:ext uri="{FF2B5EF4-FFF2-40B4-BE49-F238E27FC236}">
                <a16:creationId xmlns:a16="http://schemas.microsoft.com/office/drawing/2014/main" id="{03E2E82C-D34E-A8CB-B44F-64EFEFB4F96A}"/>
              </a:ext>
            </a:extLst>
          </p:cNvPr>
          <p:cNvGrpSpPr/>
          <p:nvPr/>
        </p:nvGrpSpPr>
        <p:grpSpPr>
          <a:xfrm>
            <a:off x="9190780" y="159786"/>
            <a:ext cx="2558308" cy="217488"/>
            <a:chOff x="9190780" y="159786"/>
            <a:chExt cx="2558308" cy="217488"/>
          </a:xfrm>
        </p:grpSpPr>
        <p:sp>
          <p:nvSpPr>
            <p:cNvPr id="10" name="Rectangle 9">
              <a:extLst>
                <a:ext uri="{FF2B5EF4-FFF2-40B4-BE49-F238E27FC236}">
                  <a16:creationId xmlns:a16="http://schemas.microsoft.com/office/drawing/2014/main" id="{AF5D28E6-B66B-85F7-8B71-6921CEC0E8B1}"/>
                </a:ext>
              </a:extLst>
            </p:cNvPr>
            <p:cNvSpPr/>
            <p:nvPr/>
          </p:nvSpPr>
          <p:spPr>
            <a:xfrm>
              <a:off x="9432606" y="159786"/>
              <a:ext cx="1833251"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dirty="0">
                  <a:ln>
                    <a:noFill/>
                  </a:ln>
                  <a:effectLst/>
                  <a:uLnTx/>
                  <a:uFillTx/>
                  <a:ea typeface="Georgia"/>
                  <a:cs typeface="Georgia"/>
                  <a:sym typeface="Georgia"/>
                </a:rPr>
                <a:t>Natural </a:t>
              </a:r>
              <a:r>
                <a:rPr lang="lv-LV" sz="800" b="1" i="0" u="none" strike="noStrike" kern="0" cap="none" spc="0" normalizeH="0" dirty="0" err="1">
                  <a:ln>
                    <a:noFill/>
                  </a:ln>
                  <a:effectLst/>
                  <a:uLnTx/>
                  <a:uFillTx/>
                  <a:ea typeface="Georgia"/>
                  <a:cs typeface="Georgia"/>
                  <a:sym typeface="Georgia"/>
                </a:rPr>
                <a:t>disasters</a:t>
              </a:r>
              <a:endParaRPr kumimoji="0" lang="en-US" sz="800" b="1" i="0" u="none" strike="noStrike" kern="0" cap="none" spc="0" normalizeH="0" baseline="0" dirty="0">
                <a:ln>
                  <a:noFill/>
                </a:ln>
                <a:effectLst/>
                <a:uLnTx/>
                <a:uFillTx/>
                <a:ea typeface="Georgia"/>
                <a:cs typeface="Georgia"/>
                <a:sym typeface="Georgia"/>
              </a:endParaRPr>
            </a:p>
          </p:txBody>
        </p:sp>
        <p:sp>
          <p:nvSpPr>
            <p:cNvPr id="11" name="Rectangle 10">
              <a:extLst>
                <a:ext uri="{FF2B5EF4-FFF2-40B4-BE49-F238E27FC236}">
                  <a16:creationId xmlns:a16="http://schemas.microsoft.com/office/drawing/2014/main" id="{C3CA6108-452D-373A-94AB-133BD2EE246A}"/>
                </a:ext>
              </a:extLst>
            </p:cNvPr>
            <p:cNvSpPr/>
            <p:nvPr/>
          </p:nvSpPr>
          <p:spPr>
            <a:xfrm>
              <a:off x="11291473" y="159786"/>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2" name="Rectangle 11">
              <a:extLst>
                <a:ext uri="{FF2B5EF4-FFF2-40B4-BE49-F238E27FC236}">
                  <a16:creationId xmlns:a16="http://schemas.microsoft.com/office/drawing/2014/main" id="{01CD7EEA-DE59-0783-535D-DCB1FE28F935}"/>
                </a:ext>
              </a:extLst>
            </p:cNvPr>
            <p:cNvSpPr/>
            <p:nvPr/>
          </p:nvSpPr>
          <p:spPr>
            <a:xfrm>
              <a:off x="9190780" y="159786"/>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6</a:t>
              </a:r>
              <a:r>
                <a:rPr lang="en-gb" sz="800" b="1" i="0" u="none" strike="noStrike" kern="0" cap="none" spc="0" normalizeH="0">
                  <a:ln>
                    <a:noFill/>
                  </a:ln>
                  <a:effectLst/>
                  <a:uLnTx/>
                  <a:uFillTx/>
                  <a:ea typeface="Georgia"/>
                  <a:cs typeface="Georgia"/>
                  <a:sym typeface="Georgia"/>
                </a:rPr>
                <a:t>.</a:t>
              </a:r>
              <a:r>
                <a:rPr lang="en-gb"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13" name="Rectangle 12">
              <a:extLst>
                <a:ext uri="{FF2B5EF4-FFF2-40B4-BE49-F238E27FC236}">
                  <a16:creationId xmlns:a16="http://schemas.microsoft.com/office/drawing/2014/main" id="{721855DF-F64C-ABA0-1244-883DC5BF61F8}"/>
                </a:ext>
              </a:extLst>
            </p:cNvPr>
            <p:cNvSpPr/>
            <p:nvPr/>
          </p:nvSpPr>
          <p:spPr>
            <a:xfrm>
              <a:off x="11533088" y="159786"/>
              <a:ext cx="216000" cy="217488"/>
            </a:xfrm>
            <a:prstGeom prst="rect">
              <a:avLst/>
            </a:prstGeom>
            <a:solidFill>
              <a:srgbClr val="F2F2F2"/>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6.3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2214180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8A8E461D-4824-21A5-8141-DE3D04012D10}"/>
              </a:ext>
            </a:extLst>
          </p:cNvPr>
          <p:cNvGraphicFramePr>
            <a:graphicFrameLocks noChangeAspect="1"/>
          </p:cNvGraphicFramePr>
          <p:nvPr>
            <p:custDataLst>
              <p:tags r:id="rId1"/>
            </p:custDataLst>
            <p:extLst>
              <p:ext uri="{D42A27DB-BD31-4B8C-83A1-F6EECF244321}">
                <p14:modId xmlns:p14="http://schemas.microsoft.com/office/powerpoint/2010/main" val="34315069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63" imgH="562" progId="TCLayout.ActiveDocument.1">
                  <p:embed/>
                </p:oleObj>
              </mc:Choice>
              <mc:Fallback>
                <p:oleObj name="think-cell Slide" r:id="rId4" imgW="563" imgH="562" progId="TCLayout.ActiveDocument.1">
                  <p:embed/>
                  <p:pic>
                    <p:nvPicPr>
                      <p:cNvPr id="6" name="think-cell data - do not delete" hidden="1">
                        <a:extLst>
                          <a:ext uri="{FF2B5EF4-FFF2-40B4-BE49-F238E27FC236}">
                            <a16:creationId xmlns:a16="http://schemas.microsoft.com/office/drawing/2014/main" id="{8A8E461D-4824-21A5-8141-DE3D04012D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8" name="Rectangle 67">
            <a:extLst>
              <a:ext uri="{FF2B5EF4-FFF2-40B4-BE49-F238E27FC236}">
                <a16:creationId xmlns:a16="http://schemas.microsoft.com/office/drawing/2014/main" id="{DC58C25F-8110-0C29-4A50-5DADA78B621C}"/>
              </a:ext>
            </a:extLst>
          </p:cNvPr>
          <p:cNvSpPr/>
          <p:nvPr/>
        </p:nvSpPr>
        <p:spPr>
          <a:xfrm>
            <a:off x="440299" y="1819275"/>
            <a:ext cx="11306175"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t>What if a thunderstorm has started and you are in a building?</a:t>
            </a:r>
          </a:p>
        </p:txBody>
      </p:sp>
      <p:sp>
        <p:nvSpPr>
          <p:cNvPr id="69" name="Rectangle 68">
            <a:extLst>
              <a:ext uri="{FF2B5EF4-FFF2-40B4-BE49-F238E27FC236}">
                <a16:creationId xmlns:a16="http://schemas.microsoft.com/office/drawing/2014/main" id="{6F441B59-1EA1-79F9-2301-6600202372C1}"/>
              </a:ext>
            </a:extLst>
          </p:cNvPr>
          <p:cNvSpPr/>
          <p:nvPr/>
        </p:nvSpPr>
        <p:spPr>
          <a:xfrm>
            <a:off x="11170474" y="181927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nvGrpSpPr>
          <p:cNvPr id="121" name="Google Shape;707;p79">
            <a:extLst>
              <a:ext uri="{FF2B5EF4-FFF2-40B4-BE49-F238E27FC236}">
                <a16:creationId xmlns:a16="http://schemas.microsoft.com/office/drawing/2014/main" id="{51EF807A-2717-BBDD-136B-63CB1AD74B5F}"/>
              </a:ext>
            </a:extLst>
          </p:cNvPr>
          <p:cNvGrpSpPr/>
          <p:nvPr/>
        </p:nvGrpSpPr>
        <p:grpSpPr>
          <a:xfrm>
            <a:off x="11275497" y="1928250"/>
            <a:ext cx="360000" cy="360000"/>
            <a:chOff x="4276447" y="6040963"/>
            <a:chExt cx="457199" cy="457200"/>
          </a:xfrm>
          <a:solidFill>
            <a:schemeClr val="bg1"/>
          </a:solidFill>
        </p:grpSpPr>
        <p:sp>
          <p:nvSpPr>
            <p:cNvPr id="122" name="Google Shape;708;p79">
              <a:extLst>
                <a:ext uri="{FF2B5EF4-FFF2-40B4-BE49-F238E27FC236}">
                  <a16:creationId xmlns:a16="http://schemas.microsoft.com/office/drawing/2014/main" id="{A8E2140F-ABB9-5671-94BB-E6243439D401}"/>
                </a:ext>
              </a:extLst>
            </p:cNvPr>
            <p:cNvSpPr/>
            <p:nvPr/>
          </p:nvSpPr>
          <p:spPr>
            <a:xfrm>
              <a:off x="4276447" y="6040963"/>
              <a:ext cx="457199" cy="457200"/>
            </a:xfrm>
            <a:custGeom>
              <a:avLst/>
              <a:gdLst/>
              <a:ahLst/>
              <a:cxnLst/>
              <a:rect l="l" t="t" r="r" b="b"/>
              <a:pathLst>
                <a:path w="457199" h="457200" extrusionOk="0">
                  <a:moveTo>
                    <a:pt x="0" y="0"/>
                  </a:moveTo>
                  <a:lnTo>
                    <a:pt x="0" y="375222"/>
                  </a:lnTo>
                  <a:lnTo>
                    <a:pt x="62611" y="375222"/>
                  </a:lnTo>
                  <a:lnTo>
                    <a:pt x="62611" y="457200"/>
                  </a:lnTo>
                  <a:lnTo>
                    <a:pt x="144590" y="375095"/>
                  </a:lnTo>
                  <a:lnTo>
                    <a:pt x="457200" y="375095"/>
                  </a:lnTo>
                  <a:lnTo>
                    <a:pt x="457200" y="0"/>
                  </a:lnTo>
                  <a:close/>
                  <a:moveTo>
                    <a:pt x="136525" y="355600"/>
                  </a:moveTo>
                  <a:lnTo>
                    <a:pt x="82106" y="409988"/>
                  </a:lnTo>
                  <a:lnTo>
                    <a:pt x="82106" y="355600"/>
                  </a:lnTo>
                  <a:lnTo>
                    <a:pt x="19463" y="355600"/>
                  </a:lnTo>
                  <a:lnTo>
                    <a:pt x="19463" y="19368"/>
                  </a:lnTo>
                  <a:lnTo>
                    <a:pt x="437706" y="19368"/>
                  </a:lnTo>
                  <a:lnTo>
                    <a:pt x="436975" y="35560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sp>
          <p:nvSpPr>
            <p:cNvPr id="123" name="Google Shape;709;p79">
              <a:extLst>
                <a:ext uri="{FF2B5EF4-FFF2-40B4-BE49-F238E27FC236}">
                  <a16:creationId xmlns:a16="http://schemas.microsoft.com/office/drawing/2014/main" id="{041C64E7-605B-A602-E00C-29BE4DF199AE}"/>
                </a:ext>
              </a:extLst>
            </p:cNvPr>
            <p:cNvSpPr/>
            <p:nvPr/>
          </p:nvSpPr>
          <p:spPr>
            <a:xfrm>
              <a:off x="4483235" y="6106907"/>
              <a:ext cx="52197" cy="247554"/>
            </a:xfrm>
            <a:custGeom>
              <a:avLst/>
              <a:gdLst/>
              <a:ahLst/>
              <a:cxnLst/>
              <a:rect l="l" t="t" r="r" b="b"/>
              <a:pathLst>
                <a:path w="52197" h="247554" extrusionOk="0">
                  <a:moveTo>
                    <a:pt x="52197" y="196215"/>
                  </a:moveTo>
                  <a:lnTo>
                    <a:pt x="52197" y="247555"/>
                  </a:lnTo>
                  <a:lnTo>
                    <a:pt x="0" y="247555"/>
                  </a:lnTo>
                  <a:lnTo>
                    <a:pt x="0" y="196215"/>
                  </a:lnTo>
                  <a:close/>
                  <a:moveTo>
                    <a:pt x="37529" y="166687"/>
                  </a:moveTo>
                  <a:lnTo>
                    <a:pt x="13843" y="166687"/>
                  </a:lnTo>
                  <a:lnTo>
                    <a:pt x="1143" y="64008"/>
                  </a:lnTo>
                  <a:lnTo>
                    <a:pt x="1143" y="0"/>
                  </a:lnTo>
                  <a:lnTo>
                    <a:pt x="50514" y="0"/>
                  </a:lnTo>
                  <a:lnTo>
                    <a:pt x="50514" y="64008"/>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gr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1800"/>
            <a:ext cx="11306175" cy="1387475"/>
          </a:xfrm>
        </p:spPr>
        <p:txBody>
          <a:bodyPr vert="horz" rtlCol="0"/>
          <a:lstStyle/>
          <a:p>
            <a:pPr rtl="0"/>
            <a:r>
              <a:rPr lang="en-gb"/>
              <a:t>Thunderstorms and strong winds</a:t>
            </a:r>
            <a:br>
              <a:rPr lang="lv-LV"/>
            </a:br>
            <a:r>
              <a:rPr lang="en-gb">
                <a:solidFill>
                  <a:srgbClr val="A8192D"/>
                </a:solidFill>
              </a:rPr>
              <a:t>How to proceed? (1/4)</a:t>
            </a:r>
            <a:endParaRPr lang="en-GB">
              <a:solidFill>
                <a:srgbClr val="A8192D"/>
              </a:solidFill>
            </a:endParaRPr>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11</a:t>
            </a:fld>
            <a:endParaRPr lang="en-GB"/>
          </a:p>
        </p:txBody>
      </p:sp>
      <p:sp>
        <p:nvSpPr>
          <p:cNvPr id="70" name="Rectangle 69">
            <a:extLst>
              <a:ext uri="{FF2B5EF4-FFF2-40B4-BE49-F238E27FC236}">
                <a16:creationId xmlns:a16="http://schemas.microsoft.com/office/drawing/2014/main" id="{5EEF3BF7-AEB5-348C-D976-FA94F1ADC99F}"/>
              </a:ext>
            </a:extLst>
          </p:cNvPr>
          <p:cNvSpPr/>
          <p:nvPr/>
        </p:nvSpPr>
        <p:spPr>
          <a:xfrm>
            <a:off x="11099586" y="181927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3" name="Rectangle 32">
            <a:extLst>
              <a:ext uri="{FF2B5EF4-FFF2-40B4-BE49-F238E27FC236}">
                <a16:creationId xmlns:a16="http://schemas.microsoft.com/office/drawing/2014/main" id="{A9EA678B-1C92-D1EC-5EF2-97D0A4907E68}"/>
              </a:ext>
            </a:extLst>
          </p:cNvPr>
          <p:cNvSpPr/>
          <p:nvPr/>
        </p:nvSpPr>
        <p:spPr>
          <a:xfrm>
            <a:off x="1100138" y="5632200"/>
            <a:ext cx="10717478"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If there is a fallen tree, downed wires, accident or other incident, call 1 1 2.</a:t>
            </a:r>
          </a:p>
        </p:txBody>
      </p:sp>
      <p:grpSp>
        <p:nvGrpSpPr>
          <p:cNvPr id="124" name="Group 123">
            <a:extLst>
              <a:ext uri="{FF2B5EF4-FFF2-40B4-BE49-F238E27FC236}">
                <a16:creationId xmlns:a16="http://schemas.microsoft.com/office/drawing/2014/main" id="{22B6A670-1167-6234-3E64-FBCDAC877C22}"/>
              </a:ext>
            </a:extLst>
          </p:cNvPr>
          <p:cNvGrpSpPr/>
          <p:nvPr/>
        </p:nvGrpSpPr>
        <p:grpSpPr>
          <a:xfrm>
            <a:off x="442913" y="5632200"/>
            <a:ext cx="576263" cy="540000"/>
            <a:chOff x="5073880" y="6285317"/>
            <a:chExt cx="576263" cy="540000"/>
          </a:xfrm>
        </p:grpSpPr>
        <p:sp>
          <p:nvSpPr>
            <p:cNvPr id="37" name="Rectangle 36">
              <a:extLst>
                <a:ext uri="{FF2B5EF4-FFF2-40B4-BE49-F238E27FC236}">
                  <a16:creationId xmlns:a16="http://schemas.microsoft.com/office/drawing/2014/main" id="{7795EDCD-A1E3-81BC-D6E4-B8FD957AD217}"/>
                </a:ext>
              </a:extLst>
            </p:cNvPr>
            <p:cNvSpPr/>
            <p:nvPr/>
          </p:nvSpPr>
          <p:spPr>
            <a:xfrm>
              <a:off x="5073880" y="6285317"/>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38" name="L-Shape 37">
              <a:extLst>
                <a:ext uri="{FF2B5EF4-FFF2-40B4-BE49-F238E27FC236}">
                  <a16:creationId xmlns:a16="http://schemas.microsoft.com/office/drawing/2014/main" id="{B7F4C205-C186-DA71-F54C-8E2254F0C2E9}"/>
                </a:ext>
              </a:extLst>
            </p:cNvPr>
            <p:cNvSpPr/>
            <p:nvPr/>
          </p:nvSpPr>
          <p:spPr>
            <a:xfrm rot="13500000">
              <a:off x="5190274" y="6418929"/>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cxnSp>
        <p:nvCxnSpPr>
          <p:cNvPr id="71" name="Straight Connector 70">
            <a:extLst>
              <a:ext uri="{FF2B5EF4-FFF2-40B4-BE49-F238E27FC236}">
                <a16:creationId xmlns:a16="http://schemas.microsoft.com/office/drawing/2014/main" id="{2D44A2E0-D428-5D56-66C4-E6041127AEF8}"/>
              </a:ext>
            </a:extLst>
          </p:cNvPr>
          <p:cNvCxnSpPr>
            <a:cxnSpLocks/>
          </p:cNvCxnSpPr>
          <p:nvPr/>
        </p:nvCxnSpPr>
        <p:spPr>
          <a:xfrm>
            <a:off x="1125966" y="3115330"/>
            <a:ext cx="10620000" cy="380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4" name="Straight Connector 73">
            <a:extLst>
              <a:ext uri="{FF2B5EF4-FFF2-40B4-BE49-F238E27FC236}">
                <a16:creationId xmlns:a16="http://schemas.microsoft.com/office/drawing/2014/main" id="{A4A77D43-393C-B7CA-2B9C-8F1B47DAF62D}"/>
              </a:ext>
            </a:extLst>
          </p:cNvPr>
          <p:cNvCxnSpPr>
            <a:cxnSpLocks/>
          </p:cNvCxnSpPr>
          <p:nvPr/>
        </p:nvCxnSpPr>
        <p:spPr>
          <a:xfrm>
            <a:off x="1135963" y="3732796"/>
            <a:ext cx="10620000" cy="380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75" name="Rectangle 74">
            <a:extLst>
              <a:ext uri="{FF2B5EF4-FFF2-40B4-BE49-F238E27FC236}">
                <a16:creationId xmlns:a16="http://schemas.microsoft.com/office/drawing/2014/main" id="{AB24C0B9-0E0F-E3B2-1237-5CBEE719A1F1}"/>
              </a:ext>
            </a:extLst>
          </p:cNvPr>
          <p:cNvSpPr/>
          <p:nvPr/>
        </p:nvSpPr>
        <p:spPr>
          <a:xfrm>
            <a:off x="1100138" y="2538413"/>
            <a:ext cx="10645828"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dirty="0">
                <a:solidFill>
                  <a:srgbClr val="212529"/>
                </a:solidFill>
              </a:rPr>
              <a:t>Stay in the building and keep others from </a:t>
            </a:r>
            <a:r>
              <a:rPr lang="lv-LV" sz="1400" dirty="0" err="1">
                <a:solidFill>
                  <a:srgbClr val="212529"/>
                </a:solidFill>
              </a:rPr>
              <a:t>going</a:t>
            </a:r>
            <a:r>
              <a:rPr lang="lv-LV" sz="1400" dirty="0">
                <a:solidFill>
                  <a:srgbClr val="212529"/>
                </a:solidFill>
              </a:rPr>
              <a:t> </a:t>
            </a:r>
            <a:r>
              <a:rPr lang="lv-LV" sz="1400" dirty="0" err="1">
                <a:solidFill>
                  <a:srgbClr val="212529"/>
                </a:solidFill>
              </a:rPr>
              <a:t>outside</a:t>
            </a:r>
            <a:r>
              <a:rPr lang="en-gb" sz="1400" dirty="0">
                <a:solidFill>
                  <a:srgbClr val="212529"/>
                </a:solidFill>
              </a:rPr>
              <a:t>.</a:t>
            </a:r>
            <a:endParaRPr lang="lv-LV" sz="1400" b="0" i="0" dirty="0">
              <a:solidFill>
                <a:srgbClr val="212529"/>
              </a:solidFill>
              <a:effectLst/>
            </a:endParaRPr>
          </a:p>
        </p:txBody>
      </p:sp>
      <p:sp>
        <p:nvSpPr>
          <p:cNvPr id="76" name="Rectangle 75">
            <a:extLst>
              <a:ext uri="{FF2B5EF4-FFF2-40B4-BE49-F238E27FC236}">
                <a16:creationId xmlns:a16="http://schemas.microsoft.com/office/drawing/2014/main" id="{8793B610-11BB-3DD5-343E-D5A1842E54DF}"/>
              </a:ext>
            </a:extLst>
          </p:cNvPr>
          <p:cNvSpPr/>
          <p:nvPr/>
        </p:nvSpPr>
        <p:spPr>
          <a:xfrm>
            <a:off x="1135963" y="3156796"/>
            <a:ext cx="10645828"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Avoid contact with electrical appliances, wires and metal objects.</a:t>
            </a:r>
          </a:p>
        </p:txBody>
      </p:sp>
      <p:sp>
        <p:nvSpPr>
          <p:cNvPr id="77" name="Rectangle 76">
            <a:extLst>
              <a:ext uri="{FF2B5EF4-FFF2-40B4-BE49-F238E27FC236}">
                <a16:creationId xmlns:a16="http://schemas.microsoft.com/office/drawing/2014/main" id="{7507519A-1DE4-B47D-BFBC-5EC74A788B23}"/>
              </a:ext>
            </a:extLst>
          </p:cNvPr>
          <p:cNvSpPr/>
          <p:nvPr/>
        </p:nvSpPr>
        <p:spPr>
          <a:xfrm>
            <a:off x="1100138" y="3775929"/>
            <a:ext cx="10645828"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Unplug electrical appliances.</a:t>
            </a:r>
          </a:p>
        </p:txBody>
      </p:sp>
      <p:grpSp>
        <p:nvGrpSpPr>
          <p:cNvPr id="129" name="Group 128">
            <a:extLst>
              <a:ext uri="{FF2B5EF4-FFF2-40B4-BE49-F238E27FC236}">
                <a16:creationId xmlns:a16="http://schemas.microsoft.com/office/drawing/2014/main" id="{3A1FB8DB-BEBA-9531-B60F-20C3F132CF2F}"/>
              </a:ext>
            </a:extLst>
          </p:cNvPr>
          <p:cNvGrpSpPr/>
          <p:nvPr/>
        </p:nvGrpSpPr>
        <p:grpSpPr>
          <a:xfrm>
            <a:off x="442913" y="2536825"/>
            <a:ext cx="576263" cy="540000"/>
            <a:chOff x="5080210" y="2536825"/>
            <a:chExt cx="576263" cy="540000"/>
          </a:xfrm>
        </p:grpSpPr>
        <p:sp>
          <p:nvSpPr>
            <p:cNvPr id="78" name="Rectangle 77">
              <a:extLst>
                <a:ext uri="{FF2B5EF4-FFF2-40B4-BE49-F238E27FC236}">
                  <a16:creationId xmlns:a16="http://schemas.microsoft.com/office/drawing/2014/main" id="{C5C3D0C6-9AE4-2D85-F716-35A1E082CF03}"/>
                </a:ext>
              </a:extLst>
            </p:cNvPr>
            <p:cNvSpPr/>
            <p:nvPr/>
          </p:nvSpPr>
          <p:spPr>
            <a:xfrm>
              <a:off x="5080210" y="2536825"/>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81" name="L-Shape 80">
              <a:extLst>
                <a:ext uri="{FF2B5EF4-FFF2-40B4-BE49-F238E27FC236}">
                  <a16:creationId xmlns:a16="http://schemas.microsoft.com/office/drawing/2014/main" id="{194ED9A6-B5C3-ED3F-4C21-CA96CC3CE39E}"/>
                </a:ext>
              </a:extLst>
            </p:cNvPr>
            <p:cNvSpPr/>
            <p:nvPr/>
          </p:nvSpPr>
          <p:spPr>
            <a:xfrm rot="13500000">
              <a:off x="5196604" y="2670437"/>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grpSp>
        <p:nvGrpSpPr>
          <p:cNvPr id="128" name="Group 127">
            <a:extLst>
              <a:ext uri="{FF2B5EF4-FFF2-40B4-BE49-F238E27FC236}">
                <a16:creationId xmlns:a16="http://schemas.microsoft.com/office/drawing/2014/main" id="{7EA9234F-4081-9D78-360F-4BB6F2EDDCBE}"/>
              </a:ext>
            </a:extLst>
          </p:cNvPr>
          <p:cNvGrpSpPr/>
          <p:nvPr/>
        </p:nvGrpSpPr>
        <p:grpSpPr>
          <a:xfrm>
            <a:off x="442913" y="3155900"/>
            <a:ext cx="576263" cy="540000"/>
            <a:chOff x="5080210" y="3294044"/>
            <a:chExt cx="576263" cy="540000"/>
          </a:xfrm>
        </p:grpSpPr>
        <p:sp>
          <p:nvSpPr>
            <p:cNvPr id="82" name="Rectangle 81">
              <a:extLst>
                <a:ext uri="{FF2B5EF4-FFF2-40B4-BE49-F238E27FC236}">
                  <a16:creationId xmlns:a16="http://schemas.microsoft.com/office/drawing/2014/main" id="{48434C7A-DD1B-41BC-9A26-100219A14BCB}"/>
                </a:ext>
              </a:extLst>
            </p:cNvPr>
            <p:cNvSpPr/>
            <p:nvPr/>
          </p:nvSpPr>
          <p:spPr>
            <a:xfrm>
              <a:off x="5080210" y="3294044"/>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85" name="L-Shape 84">
              <a:extLst>
                <a:ext uri="{FF2B5EF4-FFF2-40B4-BE49-F238E27FC236}">
                  <a16:creationId xmlns:a16="http://schemas.microsoft.com/office/drawing/2014/main" id="{C814D90B-57A8-75C9-D698-489E6EE36C26}"/>
                </a:ext>
              </a:extLst>
            </p:cNvPr>
            <p:cNvSpPr/>
            <p:nvPr/>
          </p:nvSpPr>
          <p:spPr>
            <a:xfrm rot="13500000">
              <a:off x="5196604" y="3427656"/>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grpSp>
        <p:nvGrpSpPr>
          <p:cNvPr id="127" name="Group 126">
            <a:extLst>
              <a:ext uri="{FF2B5EF4-FFF2-40B4-BE49-F238E27FC236}">
                <a16:creationId xmlns:a16="http://schemas.microsoft.com/office/drawing/2014/main" id="{A9187C67-83D0-9053-644E-EA9705E689B3}"/>
              </a:ext>
            </a:extLst>
          </p:cNvPr>
          <p:cNvGrpSpPr/>
          <p:nvPr/>
        </p:nvGrpSpPr>
        <p:grpSpPr>
          <a:xfrm>
            <a:off x="442913" y="3774975"/>
            <a:ext cx="576263" cy="540000"/>
            <a:chOff x="5080210" y="4049428"/>
            <a:chExt cx="576263" cy="540000"/>
          </a:xfrm>
        </p:grpSpPr>
        <p:sp>
          <p:nvSpPr>
            <p:cNvPr id="86" name="Rectangle 85">
              <a:extLst>
                <a:ext uri="{FF2B5EF4-FFF2-40B4-BE49-F238E27FC236}">
                  <a16:creationId xmlns:a16="http://schemas.microsoft.com/office/drawing/2014/main" id="{9D762416-B8CD-9A4F-18FB-8F0F5E76000A}"/>
                </a:ext>
              </a:extLst>
            </p:cNvPr>
            <p:cNvSpPr/>
            <p:nvPr/>
          </p:nvSpPr>
          <p:spPr>
            <a:xfrm>
              <a:off x="5080210" y="4049428"/>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87" name="L-Shape 86">
              <a:extLst>
                <a:ext uri="{FF2B5EF4-FFF2-40B4-BE49-F238E27FC236}">
                  <a16:creationId xmlns:a16="http://schemas.microsoft.com/office/drawing/2014/main" id="{8C6339FB-5EFB-D117-4D8C-E3D762D8DA58}"/>
                </a:ext>
              </a:extLst>
            </p:cNvPr>
            <p:cNvSpPr/>
            <p:nvPr/>
          </p:nvSpPr>
          <p:spPr>
            <a:xfrm rot="13500000">
              <a:off x="5196604" y="4183040"/>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cxnSp>
        <p:nvCxnSpPr>
          <p:cNvPr id="88" name="Straight Connector 87">
            <a:extLst>
              <a:ext uri="{FF2B5EF4-FFF2-40B4-BE49-F238E27FC236}">
                <a16:creationId xmlns:a16="http://schemas.microsoft.com/office/drawing/2014/main" id="{8CBAC38D-E058-DAFB-20AD-BB4ADE12F0C6}"/>
              </a:ext>
            </a:extLst>
          </p:cNvPr>
          <p:cNvCxnSpPr>
            <a:cxnSpLocks/>
          </p:cNvCxnSpPr>
          <p:nvPr/>
        </p:nvCxnSpPr>
        <p:spPr>
          <a:xfrm>
            <a:off x="1135963" y="4351554"/>
            <a:ext cx="10620000" cy="380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98" name="Straight Connector 97">
            <a:extLst>
              <a:ext uri="{FF2B5EF4-FFF2-40B4-BE49-F238E27FC236}">
                <a16:creationId xmlns:a16="http://schemas.microsoft.com/office/drawing/2014/main" id="{4EA10CA9-6EBD-A2F6-FBBD-551A02CF4701}"/>
              </a:ext>
            </a:extLst>
          </p:cNvPr>
          <p:cNvCxnSpPr>
            <a:cxnSpLocks/>
          </p:cNvCxnSpPr>
          <p:nvPr/>
        </p:nvCxnSpPr>
        <p:spPr>
          <a:xfrm>
            <a:off x="1125966" y="5587121"/>
            <a:ext cx="10620000" cy="380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99" name="Rectangle 98">
            <a:extLst>
              <a:ext uri="{FF2B5EF4-FFF2-40B4-BE49-F238E27FC236}">
                <a16:creationId xmlns:a16="http://schemas.microsoft.com/office/drawing/2014/main" id="{805B5EBD-6AAC-3E2E-7379-47BAFD8ABB47}"/>
              </a:ext>
            </a:extLst>
          </p:cNvPr>
          <p:cNvSpPr/>
          <p:nvPr/>
        </p:nvSpPr>
        <p:spPr>
          <a:xfrm>
            <a:off x="1100138" y="4394687"/>
            <a:ext cx="10645828"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a:solidFill>
                  <a:schemeClr val="tx1"/>
                </a:solidFill>
              </a:rPr>
              <a:t>Do not wash your hands, dishes or laundry. Don't shower. Do not heat the stove or oven.</a:t>
            </a:r>
            <a:endParaRPr lang="lv-LV" sz="1400" b="0" i="0">
              <a:solidFill>
                <a:schemeClr val="tx1"/>
              </a:solidFill>
              <a:effectLst/>
            </a:endParaRPr>
          </a:p>
        </p:txBody>
      </p:sp>
      <p:sp>
        <p:nvSpPr>
          <p:cNvPr id="100" name="Rectangle 99">
            <a:extLst>
              <a:ext uri="{FF2B5EF4-FFF2-40B4-BE49-F238E27FC236}">
                <a16:creationId xmlns:a16="http://schemas.microsoft.com/office/drawing/2014/main" id="{8413921A-9F50-D135-DB2F-4735F1AD43FB}"/>
              </a:ext>
            </a:extLst>
          </p:cNvPr>
          <p:cNvSpPr/>
          <p:nvPr/>
        </p:nvSpPr>
        <p:spPr>
          <a:xfrm>
            <a:off x="1100138" y="5013445"/>
            <a:ext cx="10645828"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a:solidFill>
                  <a:srgbClr val="212529"/>
                </a:solidFill>
              </a:rPr>
              <a:t>Do not go near windows or doors, or stay on verandas, balconies or loggias.</a:t>
            </a:r>
            <a:endParaRPr lang="lv-LV" sz="1400" b="0" i="0">
              <a:solidFill>
                <a:srgbClr val="212529"/>
              </a:solidFill>
              <a:effectLst/>
            </a:endParaRPr>
          </a:p>
        </p:txBody>
      </p:sp>
      <p:grpSp>
        <p:nvGrpSpPr>
          <p:cNvPr id="126" name="Group 125">
            <a:extLst>
              <a:ext uri="{FF2B5EF4-FFF2-40B4-BE49-F238E27FC236}">
                <a16:creationId xmlns:a16="http://schemas.microsoft.com/office/drawing/2014/main" id="{25B24E43-5F6C-2205-6F27-C9A8304F80E4}"/>
              </a:ext>
            </a:extLst>
          </p:cNvPr>
          <p:cNvGrpSpPr/>
          <p:nvPr/>
        </p:nvGrpSpPr>
        <p:grpSpPr>
          <a:xfrm>
            <a:off x="442913" y="4394050"/>
            <a:ext cx="576263" cy="540000"/>
            <a:chOff x="5080632" y="4804812"/>
            <a:chExt cx="576263" cy="540000"/>
          </a:xfrm>
        </p:grpSpPr>
        <p:sp>
          <p:nvSpPr>
            <p:cNvPr id="101" name="Rectangle 100">
              <a:extLst>
                <a:ext uri="{FF2B5EF4-FFF2-40B4-BE49-F238E27FC236}">
                  <a16:creationId xmlns:a16="http://schemas.microsoft.com/office/drawing/2014/main" id="{6EEB4BCC-C79A-22FA-6284-FF283E0F0395}"/>
                </a:ext>
              </a:extLst>
            </p:cNvPr>
            <p:cNvSpPr/>
            <p:nvPr/>
          </p:nvSpPr>
          <p:spPr>
            <a:xfrm>
              <a:off x="5080632" y="4804812"/>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02" name="L-Shape 101">
              <a:extLst>
                <a:ext uri="{FF2B5EF4-FFF2-40B4-BE49-F238E27FC236}">
                  <a16:creationId xmlns:a16="http://schemas.microsoft.com/office/drawing/2014/main" id="{A2DB71BE-A99E-9EF8-8B88-2D025550C73F}"/>
                </a:ext>
              </a:extLst>
            </p:cNvPr>
            <p:cNvSpPr/>
            <p:nvPr/>
          </p:nvSpPr>
          <p:spPr>
            <a:xfrm rot="13500000">
              <a:off x="5197026" y="4938424"/>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grpSp>
        <p:nvGrpSpPr>
          <p:cNvPr id="125" name="Group 124">
            <a:extLst>
              <a:ext uri="{FF2B5EF4-FFF2-40B4-BE49-F238E27FC236}">
                <a16:creationId xmlns:a16="http://schemas.microsoft.com/office/drawing/2014/main" id="{4387D8E0-B165-2634-3E99-8098AC5D0AAE}"/>
              </a:ext>
            </a:extLst>
          </p:cNvPr>
          <p:cNvGrpSpPr/>
          <p:nvPr/>
        </p:nvGrpSpPr>
        <p:grpSpPr>
          <a:xfrm>
            <a:off x="442913" y="5013125"/>
            <a:ext cx="576263" cy="540000"/>
            <a:chOff x="5080632" y="5217298"/>
            <a:chExt cx="576263" cy="540000"/>
          </a:xfrm>
        </p:grpSpPr>
        <p:sp>
          <p:nvSpPr>
            <p:cNvPr id="103" name="Rectangle 102">
              <a:extLst>
                <a:ext uri="{FF2B5EF4-FFF2-40B4-BE49-F238E27FC236}">
                  <a16:creationId xmlns:a16="http://schemas.microsoft.com/office/drawing/2014/main" id="{5DEC1747-94D0-C2FE-BE82-692FD20415CA}"/>
                </a:ext>
              </a:extLst>
            </p:cNvPr>
            <p:cNvSpPr/>
            <p:nvPr/>
          </p:nvSpPr>
          <p:spPr>
            <a:xfrm>
              <a:off x="5080632" y="5217298"/>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04" name="L-Shape 103">
              <a:extLst>
                <a:ext uri="{FF2B5EF4-FFF2-40B4-BE49-F238E27FC236}">
                  <a16:creationId xmlns:a16="http://schemas.microsoft.com/office/drawing/2014/main" id="{D2925E93-E683-0A91-B81F-B1C979776110}"/>
                </a:ext>
              </a:extLst>
            </p:cNvPr>
            <p:cNvSpPr/>
            <p:nvPr/>
          </p:nvSpPr>
          <p:spPr>
            <a:xfrm rot="13500000">
              <a:off x="5197026" y="5350910"/>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cxnSp>
        <p:nvCxnSpPr>
          <p:cNvPr id="130" name="Straight Connector 129">
            <a:extLst>
              <a:ext uri="{FF2B5EF4-FFF2-40B4-BE49-F238E27FC236}">
                <a16:creationId xmlns:a16="http://schemas.microsoft.com/office/drawing/2014/main" id="{5517A59E-0478-0F8E-5578-D52E18B438AC}"/>
              </a:ext>
            </a:extLst>
          </p:cNvPr>
          <p:cNvCxnSpPr>
            <a:cxnSpLocks/>
          </p:cNvCxnSpPr>
          <p:nvPr/>
        </p:nvCxnSpPr>
        <p:spPr>
          <a:xfrm>
            <a:off x="1132149" y="4972166"/>
            <a:ext cx="10620000" cy="380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3" name="Group 2">
            <a:extLst>
              <a:ext uri="{FF2B5EF4-FFF2-40B4-BE49-F238E27FC236}">
                <a16:creationId xmlns:a16="http://schemas.microsoft.com/office/drawing/2014/main" id="{14A0E909-E536-762D-3B58-6EF6CEE010B3}"/>
              </a:ext>
            </a:extLst>
          </p:cNvPr>
          <p:cNvGrpSpPr/>
          <p:nvPr/>
        </p:nvGrpSpPr>
        <p:grpSpPr>
          <a:xfrm>
            <a:off x="9190780" y="159786"/>
            <a:ext cx="2558308" cy="217488"/>
            <a:chOff x="9190780" y="159786"/>
            <a:chExt cx="2558308" cy="217488"/>
          </a:xfrm>
        </p:grpSpPr>
        <p:sp>
          <p:nvSpPr>
            <p:cNvPr id="4" name="Rectangle 3">
              <a:extLst>
                <a:ext uri="{FF2B5EF4-FFF2-40B4-BE49-F238E27FC236}">
                  <a16:creationId xmlns:a16="http://schemas.microsoft.com/office/drawing/2014/main" id="{E577B63C-B4F9-33F3-F4C6-5F6043693D0A}"/>
                </a:ext>
              </a:extLst>
            </p:cNvPr>
            <p:cNvSpPr/>
            <p:nvPr/>
          </p:nvSpPr>
          <p:spPr>
            <a:xfrm>
              <a:off x="9432606" y="159786"/>
              <a:ext cx="1833251"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dirty="0">
                  <a:ln>
                    <a:noFill/>
                  </a:ln>
                  <a:effectLst/>
                  <a:uLnTx/>
                  <a:uFillTx/>
                  <a:ea typeface="Georgia"/>
                  <a:cs typeface="Georgia"/>
                  <a:sym typeface="Georgia"/>
                </a:rPr>
                <a:t>Natural </a:t>
              </a:r>
              <a:r>
                <a:rPr lang="lv-LV" sz="800" b="1" i="0" u="none" strike="noStrike" kern="0" cap="none" spc="0" normalizeH="0" dirty="0" err="1">
                  <a:ln>
                    <a:noFill/>
                  </a:ln>
                  <a:effectLst/>
                  <a:uLnTx/>
                  <a:uFillTx/>
                  <a:ea typeface="Georgia"/>
                  <a:cs typeface="Georgia"/>
                  <a:sym typeface="Georgia"/>
                </a:rPr>
                <a:t>disasters</a:t>
              </a:r>
              <a:endParaRPr kumimoji="0" lang="en-US" sz="800" b="1" i="0" u="none" strike="noStrike" kern="0" cap="none" spc="0" normalizeH="0" baseline="0" dirty="0">
                <a:ln>
                  <a:noFill/>
                </a:ln>
                <a:effectLst/>
                <a:uLnTx/>
                <a:uFillTx/>
                <a:ea typeface="Georgia"/>
                <a:cs typeface="Georgia"/>
                <a:sym typeface="Georgia"/>
              </a:endParaRPr>
            </a:p>
          </p:txBody>
        </p:sp>
        <p:sp>
          <p:nvSpPr>
            <p:cNvPr id="5" name="Rectangle 4">
              <a:extLst>
                <a:ext uri="{FF2B5EF4-FFF2-40B4-BE49-F238E27FC236}">
                  <a16:creationId xmlns:a16="http://schemas.microsoft.com/office/drawing/2014/main" id="{DCFCF3A1-432D-D43F-2498-D29DF8ADCD58}"/>
                </a:ext>
              </a:extLst>
            </p:cNvPr>
            <p:cNvSpPr/>
            <p:nvPr/>
          </p:nvSpPr>
          <p:spPr>
            <a:xfrm>
              <a:off x="11291473" y="159786"/>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7" name="Rectangle 6">
              <a:extLst>
                <a:ext uri="{FF2B5EF4-FFF2-40B4-BE49-F238E27FC236}">
                  <a16:creationId xmlns:a16="http://schemas.microsoft.com/office/drawing/2014/main" id="{E75A1746-9CBC-5A44-D7C7-ABFE1DB42295}"/>
                </a:ext>
              </a:extLst>
            </p:cNvPr>
            <p:cNvSpPr/>
            <p:nvPr/>
          </p:nvSpPr>
          <p:spPr>
            <a:xfrm>
              <a:off x="9190780" y="159786"/>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6</a:t>
              </a:r>
              <a:r>
                <a:rPr lang="en-gb" sz="800" b="1" i="0" u="none" strike="noStrike" kern="0" cap="none" spc="0" normalizeH="0">
                  <a:ln>
                    <a:noFill/>
                  </a:ln>
                  <a:effectLst/>
                  <a:uLnTx/>
                  <a:uFillTx/>
                  <a:ea typeface="Georgia"/>
                  <a:cs typeface="Georgia"/>
                  <a:sym typeface="Georgia"/>
                </a:rPr>
                <a:t>.</a:t>
              </a:r>
              <a:r>
                <a:rPr lang="en-gb"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13" name="Rectangle 12">
              <a:extLst>
                <a:ext uri="{FF2B5EF4-FFF2-40B4-BE49-F238E27FC236}">
                  <a16:creationId xmlns:a16="http://schemas.microsoft.com/office/drawing/2014/main" id="{E2468D95-8149-8C34-C470-79E1DF166C99}"/>
                </a:ext>
              </a:extLst>
            </p:cNvPr>
            <p:cNvSpPr/>
            <p:nvPr/>
          </p:nvSpPr>
          <p:spPr>
            <a:xfrm>
              <a:off x="11533088" y="159786"/>
              <a:ext cx="216000" cy="217488"/>
            </a:xfrm>
            <a:prstGeom prst="rect">
              <a:avLst/>
            </a:prstGeom>
            <a:solidFill>
              <a:srgbClr val="F2F2F2"/>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6.3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791248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think-cell data - do not delete" hidden="1">
            <a:extLst>
              <a:ext uri="{FF2B5EF4-FFF2-40B4-BE49-F238E27FC236}">
                <a16:creationId xmlns:a16="http://schemas.microsoft.com/office/drawing/2014/main" id="{47D5D9C8-026E-DCC5-5397-BC77A3E61172}"/>
              </a:ext>
            </a:extLst>
          </p:cNvPr>
          <p:cNvGraphicFramePr>
            <a:graphicFrameLocks noChangeAspect="1"/>
          </p:cNvGraphicFramePr>
          <p:nvPr>
            <p:custDataLst>
              <p:tags r:id="rId1"/>
            </p:custDataLst>
            <p:extLst>
              <p:ext uri="{D42A27DB-BD31-4B8C-83A1-F6EECF244321}">
                <p14:modId xmlns:p14="http://schemas.microsoft.com/office/powerpoint/2010/main" val="16557330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63" imgH="562" progId="TCLayout.ActiveDocument.1">
                  <p:embed/>
                </p:oleObj>
              </mc:Choice>
              <mc:Fallback>
                <p:oleObj name="think-cell Slide" r:id="rId4" imgW="563" imgH="562" progId="TCLayout.ActiveDocument.1">
                  <p:embed/>
                  <p:pic>
                    <p:nvPicPr>
                      <p:cNvPr id="54" name="think-cell data - do not delete" hidden="1">
                        <a:extLst>
                          <a:ext uri="{FF2B5EF4-FFF2-40B4-BE49-F238E27FC236}">
                            <a16:creationId xmlns:a16="http://schemas.microsoft.com/office/drawing/2014/main" id="{47D5D9C8-026E-DCC5-5397-BC77A3E6117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0" name="Rectangle 49">
            <a:extLst>
              <a:ext uri="{FF2B5EF4-FFF2-40B4-BE49-F238E27FC236}">
                <a16:creationId xmlns:a16="http://schemas.microsoft.com/office/drawing/2014/main" id="{1E384B44-88CC-8F76-E9AF-DBDBDD24EECE}"/>
              </a:ext>
            </a:extLst>
          </p:cNvPr>
          <p:cNvSpPr/>
          <p:nvPr/>
        </p:nvSpPr>
        <p:spPr>
          <a:xfrm>
            <a:off x="442913" y="1819275"/>
            <a:ext cx="11306174"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t>What if a thunderstorm has started and you are outside the building?</a:t>
            </a:r>
          </a:p>
        </p:txBody>
      </p:sp>
      <p:grpSp>
        <p:nvGrpSpPr>
          <p:cNvPr id="10" name="Group 9">
            <a:extLst>
              <a:ext uri="{FF2B5EF4-FFF2-40B4-BE49-F238E27FC236}">
                <a16:creationId xmlns:a16="http://schemas.microsoft.com/office/drawing/2014/main" id="{BB3D6B6A-9786-18EF-DB52-A410F32A7AA7}"/>
              </a:ext>
            </a:extLst>
          </p:cNvPr>
          <p:cNvGrpSpPr/>
          <p:nvPr/>
        </p:nvGrpSpPr>
        <p:grpSpPr>
          <a:xfrm>
            <a:off x="11102200" y="1819275"/>
            <a:ext cx="646888" cy="576000"/>
            <a:chOff x="4061518" y="1819275"/>
            <a:chExt cx="646888" cy="576000"/>
          </a:xfrm>
        </p:grpSpPr>
        <p:sp>
          <p:nvSpPr>
            <p:cNvPr id="61" name="Rectangle 60">
              <a:extLst>
                <a:ext uri="{FF2B5EF4-FFF2-40B4-BE49-F238E27FC236}">
                  <a16:creationId xmlns:a16="http://schemas.microsoft.com/office/drawing/2014/main" id="{36EC9590-1EE1-4A70-E132-4F25FB2A166A}"/>
                </a:ext>
              </a:extLst>
            </p:cNvPr>
            <p:cNvSpPr/>
            <p:nvPr/>
          </p:nvSpPr>
          <p:spPr>
            <a:xfrm>
              <a:off x="4132406"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nvGrpSpPr>
            <p:cNvPr id="113" name="Google Shape;1053;p85">
              <a:extLst>
                <a:ext uri="{FF2B5EF4-FFF2-40B4-BE49-F238E27FC236}">
                  <a16:creationId xmlns:a16="http://schemas.microsoft.com/office/drawing/2014/main" id="{BD0AAD21-B620-BE2C-26F6-12331A646B63}"/>
                </a:ext>
              </a:extLst>
            </p:cNvPr>
            <p:cNvGrpSpPr/>
            <p:nvPr/>
          </p:nvGrpSpPr>
          <p:grpSpPr>
            <a:xfrm>
              <a:off x="4240060" y="1927224"/>
              <a:ext cx="360363" cy="360362"/>
              <a:chOff x="3378787" y="4553878"/>
              <a:chExt cx="463807" cy="463807"/>
            </a:xfrm>
            <a:solidFill>
              <a:schemeClr val="bg1"/>
            </a:solidFill>
          </p:grpSpPr>
          <p:sp>
            <p:nvSpPr>
              <p:cNvPr id="114" name="Google Shape;1054;p85">
                <a:extLst>
                  <a:ext uri="{FF2B5EF4-FFF2-40B4-BE49-F238E27FC236}">
                    <a16:creationId xmlns:a16="http://schemas.microsoft.com/office/drawing/2014/main" id="{FE6F4D41-5A3C-3463-2213-7EE0D8B0B971}"/>
                  </a:ext>
                </a:extLst>
              </p:cNvPr>
              <p:cNvSpPr/>
              <p:nvPr/>
            </p:nvSpPr>
            <p:spPr>
              <a:xfrm>
                <a:off x="3475413" y="4677914"/>
                <a:ext cx="269836" cy="71535"/>
              </a:xfrm>
              <a:custGeom>
                <a:avLst/>
                <a:gdLst/>
                <a:ahLst/>
                <a:cxnLst/>
                <a:rect l="l" t="t" r="r" b="b"/>
                <a:pathLst>
                  <a:path w="269836" h="71535" extrusionOk="0">
                    <a:moveTo>
                      <a:pt x="0" y="71536"/>
                    </a:moveTo>
                    <a:lnTo>
                      <a:pt x="235124" y="71536"/>
                    </a:lnTo>
                    <a:cubicBezTo>
                      <a:pt x="254878" y="70943"/>
                      <a:pt x="270412" y="54448"/>
                      <a:pt x="269820" y="34694"/>
                    </a:cubicBezTo>
                    <a:cubicBezTo>
                      <a:pt x="269250" y="15773"/>
                      <a:pt x="254044" y="568"/>
                      <a:pt x="235124" y="0"/>
                    </a:cubicBezTo>
                    <a:lnTo>
                      <a:pt x="224495" y="0"/>
                    </a:lnTo>
                    <a:lnTo>
                      <a:pt x="224495" y="19808"/>
                    </a:lnTo>
                    <a:lnTo>
                      <a:pt x="235124" y="19808"/>
                    </a:lnTo>
                    <a:cubicBezTo>
                      <a:pt x="243940" y="20999"/>
                      <a:pt x="250118" y="29109"/>
                      <a:pt x="248929" y="37924"/>
                    </a:cubicBezTo>
                    <a:cubicBezTo>
                      <a:pt x="247956" y="45107"/>
                      <a:pt x="242307" y="50757"/>
                      <a:pt x="235124" y="51727"/>
                    </a:cubicBezTo>
                    <a:lnTo>
                      <a:pt x="0" y="51727"/>
                    </a:lnTo>
                    <a:close/>
                  </a:path>
                </a:pathLst>
              </a:custGeom>
              <a:grp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5" name="Google Shape;1055;p85">
                <a:extLst>
                  <a:ext uri="{FF2B5EF4-FFF2-40B4-BE49-F238E27FC236}">
                    <a16:creationId xmlns:a16="http://schemas.microsoft.com/office/drawing/2014/main" id="{A7E4DFDC-EB01-300B-41DF-F04DD56BB422}"/>
                  </a:ext>
                </a:extLst>
              </p:cNvPr>
              <p:cNvSpPr/>
              <p:nvPr/>
            </p:nvSpPr>
            <p:spPr>
              <a:xfrm>
                <a:off x="3511390" y="4778663"/>
                <a:ext cx="269836" cy="71535"/>
              </a:xfrm>
              <a:custGeom>
                <a:avLst/>
                <a:gdLst/>
                <a:ahLst/>
                <a:cxnLst/>
                <a:rect l="l" t="t" r="r" b="b"/>
                <a:pathLst>
                  <a:path w="269836" h="71535" extrusionOk="0">
                    <a:moveTo>
                      <a:pt x="224528" y="71536"/>
                    </a:moveTo>
                    <a:lnTo>
                      <a:pt x="235124" y="71536"/>
                    </a:lnTo>
                    <a:cubicBezTo>
                      <a:pt x="254878" y="70943"/>
                      <a:pt x="270412" y="54448"/>
                      <a:pt x="269820" y="34694"/>
                    </a:cubicBezTo>
                    <a:cubicBezTo>
                      <a:pt x="269250" y="15773"/>
                      <a:pt x="254044" y="568"/>
                      <a:pt x="235124" y="0"/>
                    </a:cubicBezTo>
                    <a:lnTo>
                      <a:pt x="0" y="0"/>
                    </a:lnTo>
                    <a:lnTo>
                      <a:pt x="0" y="19680"/>
                    </a:lnTo>
                    <a:lnTo>
                      <a:pt x="235124" y="19680"/>
                    </a:lnTo>
                    <a:cubicBezTo>
                      <a:pt x="243930" y="18425"/>
                      <a:pt x="252086" y="24546"/>
                      <a:pt x="253338" y="33351"/>
                    </a:cubicBezTo>
                    <a:cubicBezTo>
                      <a:pt x="254595" y="42157"/>
                      <a:pt x="248472" y="50312"/>
                      <a:pt x="239669" y="51566"/>
                    </a:cubicBezTo>
                    <a:cubicBezTo>
                      <a:pt x="238162" y="51781"/>
                      <a:pt x="236632" y="51781"/>
                      <a:pt x="235124" y="51566"/>
                    </a:cubicBezTo>
                    <a:lnTo>
                      <a:pt x="224528" y="51566"/>
                    </a:lnTo>
                    <a:close/>
                  </a:path>
                </a:pathLst>
              </a:custGeom>
              <a:grp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6" name="Google Shape;1056;p85">
                <a:extLst>
                  <a:ext uri="{FF2B5EF4-FFF2-40B4-BE49-F238E27FC236}">
                    <a16:creationId xmlns:a16="http://schemas.microsoft.com/office/drawing/2014/main" id="{5FCD2CDC-B2CB-1B70-EAC8-E83EB9954417}"/>
                  </a:ext>
                </a:extLst>
              </p:cNvPr>
              <p:cNvSpPr/>
              <p:nvPr/>
            </p:nvSpPr>
            <p:spPr>
              <a:xfrm>
                <a:off x="3474737" y="4827298"/>
                <a:ext cx="238786" cy="71535"/>
              </a:xfrm>
              <a:custGeom>
                <a:avLst/>
                <a:gdLst/>
                <a:ahLst/>
                <a:cxnLst/>
                <a:rect l="l" t="t" r="r" b="b"/>
                <a:pathLst>
                  <a:path w="238786" h="71535" extrusionOk="0">
                    <a:moveTo>
                      <a:pt x="193478" y="71536"/>
                    </a:moveTo>
                    <a:lnTo>
                      <a:pt x="204075" y="71536"/>
                    </a:lnTo>
                    <a:cubicBezTo>
                      <a:pt x="223829" y="70943"/>
                      <a:pt x="239363" y="54449"/>
                      <a:pt x="238770" y="34694"/>
                    </a:cubicBezTo>
                    <a:cubicBezTo>
                      <a:pt x="238200" y="15773"/>
                      <a:pt x="222996" y="568"/>
                      <a:pt x="204075" y="0"/>
                    </a:cubicBezTo>
                    <a:lnTo>
                      <a:pt x="0" y="0"/>
                    </a:lnTo>
                    <a:lnTo>
                      <a:pt x="0" y="19680"/>
                    </a:lnTo>
                    <a:lnTo>
                      <a:pt x="204075" y="19680"/>
                    </a:lnTo>
                    <a:cubicBezTo>
                      <a:pt x="212889" y="20870"/>
                      <a:pt x="219069" y="28981"/>
                      <a:pt x="217879" y="37795"/>
                    </a:cubicBezTo>
                    <a:cubicBezTo>
                      <a:pt x="216908" y="44978"/>
                      <a:pt x="211259" y="50629"/>
                      <a:pt x="204075" y="51599"/>
                    </a:cubicBezTo>
                    <a:lnTo>
                      <a:pt x="193478" y="51599"/>
                    </a:lnTo>
                    <a:close/>
                  </a:path>
                </a:pathLst>
              </a:custGeom>
              <a:grp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7" name="Google Shape;1057;p85">
                <a:extLst>
                  <a:ext uri="{FF2B5EF4-FFF2-40B4-BE49-F238E27FC236}">
                    <a16:creationId xmlns:a16="http://schemas.microsoft.com/office/drawing/2014/main" id="{0739207B-8E63-FD23-D037-F26B75869ECA}"/>
                  </a:ext>
                </a:extLst>
              </p:cNvPr>
              <p:cNvSpPr/>
              <p:nvPr/>
            </p:nvSpPr>
            <p:spPr>
              <a:xfrm>
                <a:off x="3458954" y="4628218"/>
                <a:ext cx="174991" cy="72015"/>
              </a:xfrm>
              <a:custGeom>
                <a:avLst/>
                <a:gdLst/>
                <a:ahLst/>
                <a:cxnLst/>
                <a:rect l="l" t="t" r="r" b="b"/>
                <a:pathLst>
                  <a:path w="174991" h="72015" extrusionOk="0">
                    <a:moveTo>
                      <a:pt x="174991" y="36039"/>
                    </a:moveTo>
                    <a:cubicBezTo>
                      <a:pt x="175096" y="16241"/>
                      <a:pt x="159131" y="106"/>
                      <a:pt x="139333" y="1"/>
                    </a:cubicBezTo>
                    <a:cubicBezTo>
                      <a:pt x="120636" y="-99"/>
                      <a:pt x="105003" y="14188"/>
                      <a:pt x="103423" y="32818"/>
                    </a:cubicBezTo>
                    <a:lnTo>
                      <a:pt x="122748" y="32818"/>
                    </a:lnTo>
                    <a:cubicBezTo>
                      <a:pt x="124564" y="23857"/>
                      <a:pt x="133301" y="18065"/>
                      <a:pt x="142262" y="19881"/>
                    </a:cubicBezTo>
                    <a:cubicBezTo>
                      <a:pt x="151223" y="21698"/>
                      <a:pt x="157015" y="30435"/>
                      <a:pt x="155199" y="39396"/>
                    </a:cubicBezTo>
                    <a:cubicBezTo>
                      <a:pt x="153837" y="46113"/>
                      <a:pt x="148478" y="51296"/>
                      <a:pt x="141719" y="52433"/>
                    </a:cubicBezTo>
                    <a:lnTo>
                      <a:pt x="141719" y="52207"/>
                    </a:lnTo>
                    <a:lnTo>
                      <a:pt x="0" y="52207"/>
                    </a:lnTo>
                    <a:lnTo>
                      <a:pt x="0" y="72016"/>
                    </a:lnTo>
                    <a:lnTo>
                      <a:pt x="136211" y="72016"/>
                    </a:lnTo>
                    <a:cubicBezTo>
                      <a:pt x="137177" y="72016"/>
                      <a:pt x="138144" y="72016"/>
                      <a:pt x="139110" y="72016"/>
                    </a:cubicBezTo>
                    <a:cubicBezTo>
                      <a:pt x="140076" y="72016"/>
                      <a:pt x="140785" y="72016"/>
                      <a:pt x="141622" y="72016"/>
                    </a:cubicBezTo>
                    <a:lnTo>
                      <a:pt x="141880" y="72016"/>
                    </a:lnTo>
                    <a:cubicBezTo>
                      <a:pt x="160637" y="70548"/>
                      <a:pt x="175082" y="54853"/>
                      <a:pt x="174991" y="36039"/>
                    </a:cubicBezTo>
                    <a:close/>
                  </a:path>
                </a:pathLst>
              </a:custGeom>
              <a:grp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8" name="Google Shape;1058;p85">
                <a:extLst>
                  <a:ext uri="{FF2B5EF4-FFF2-40B4-BE49-F238E27FC236}">
                    <a16:creationId xmlns:a16="http://schemas.microsoft.com/office/drawing/2014/main" id="{B9B4E5BA-63D4-9359-8938-56B25DA57169}"/>
                  </a:ext>
                </a:extLst>
              </p:cNvPr>
              <p:cNvSpPr/>
              <p:nvPr/>
            </p:nvSpPr>
            <p:spPr>
              <a:xfrm>
                <a:off x="3459824" y="4876992"/>
                <a:ext cx="174829" cy="71691"/>
              </a:xfrm>
              <a:custGeom>
                <a:avLst/>
                <a:gdLst/>
                <a:ahLst/>
                <a:cxnLst/>
                <a:rect l="l" t="t" r="r" b="b"/>
                <a:pathLst>
                  <a:path w="174829" h="71691" extrusionOk="0">
                    <a:moveTo>
                      <a:pt x="174829" y="36013"/>
                    </a:moveTo>
                    <a:cubicBezTo>
                      <a:pt x="174736" y="55812"/>
                      <a:pt x="158611" y="71785"/>
                      <a:pt x="138812" y="71691"/>
                    </a:cubicBezTo>
                    <a:cubicBezTo>
                      <a:pt x="120392" y="71604"/>
                      <a:pt x="105036" y="57571"/>
                      <a:pt x="103294" y="39234"/>
                    </a:cubicBezTo>
                    <a:lnTo>
                      <a:pt x="122780" y="39234"/>
                    </a:lnTo>
                    <a:cubicBezTo>
                      <a:pt x="124634" y="48169"/>
                      <a:pt x="133380" y="53909"/>
                      <a:pt x="142315" y="52057"/>
                    </a:cubicBezTo>
                    <a:cubicBezTo>
                      <a:pt x="151250" y="50201"/>
                      <a:pt x="156991" y="41457"/>
                      <a:pt x="155137" y="32522"/>
                    </a:cubicBezTo>
                    <a:cubicBezTo>
                      <a:pt x="153755" y="25858"/>
                      <a:pt x="148429" y="20724"/>
                      <a:pt x="141719" y="19587"/>
                    </a:cubicBezTo>
                    <a:lnTo>
                      <a:pt x="141719" y="19845"/>
                    </a:lnTo>
                    <a:lnTo>
                      <a:pt x="0" y="19845"/>
                    </a:lnTo>
                    <a:lnTo>
                      <a:pt x="0" y="36"/>
                    </a:lnTo>
                    <a:lnTo>
                      <a:pt x="136082" y="36"/>
                    </a:lnTo>
                    <a:cubicBezTo>
                      <a:pt x="137048" y="-12"/>
                      <a:pt x="138015" y="-12"/>
                      <a:pt x="138981" y="36"/>
                    </a:cubicBezTo>
                    <a:cubicBezTo>
                      <a:pt x="139818" y="36"/>
                      <a:pt x="140656" y="36"/>
                      <a:pt x="141493" y="36"/>
                    </a:cubicBezTo>
                    <a:lnTo>
                      <a:pt x="141719" y="36"/>
                    </a:lnTo>
                    <a:cubicBezTo>
                      <a:pt x="160469" y="1518"/>
                      <a:pt x="174905" y="17207"/>
                      <a:pt x="174829" y="36013"/>
                    </a:cubicBezTo>
                    <a:close/>
                  </a:path>
                </a:pathLst>
              </a:custGeom>
              <a:grp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9" name="Google Shape;1059;p85">
                <a:extLst>
                  <a:ext uri="{FF2B5EF4-FFF2-40B4-BE49-F238E27FC236}">
                    <a16:creationId xmlns:a16="http://schemas.microsoft.com/office/drawing/2014/main" id="{7AC50860-DA1F-39A1-63D3-8345080B5DF2}"/>
                  </a:ext>
                </a:extLst>
              </p:cNvPr>
              <p:cNvSpPr/>
              <p:nvPr/>
            </p:nvSpPr>
            <p:spPr>
              <a:xfrm>
                <a:off x="3378787" y="4553878"/>
                <a:ext cx="463807" cy="463807"/>
              </a:xfrm>
              <a:custGeom>
                <a:avLst/>
                <a:gdLst/>
                <a:ahLst/>
                <a:cxnLst/>
                <a:rect l="l" t="t" r="r" b="b"/>
                <a:pathLst>
                  <a:path w="463807" h="463807" extrusionOk="0">
                    <a:moveTo>
                      <a:pt x="0" y="0"/>
                    </a:moveTo>
                    <a:lnTo>
                      <a:pt x="0" y="463807"/>
                    </a:lnTo>
                    <a:lnTo>
                      <a:pt x="463807" y="463807"/>
                    </a:lnTo>
                    <a:lnTo>
                      <a:pt x="463807" y="0"/>
                    </a:lnTo>
                    <a:close/>
                    <a:moveTo>
                      <a:pt x="444031" y="442227"/>
                    </a:moveTo>
                    <a:lnTo>
                      <a:pt x="19776" y="442227"/>
                    </a:lnTo>
                    <a:lnTo>
                      <a:pt x="19776" y="18005"/>
                    </a:lnTo>
                    <a:lnTo>
                      <a:pt x="444031" y="18005"/>
                    </a:lnTo>
                    <a:close/>
                  </a:path>
                </a:pathLst>
              </a:custGeom>
              <a:grp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62" name="Rectangle 61">
              <a:extLst>
                <a:ext uri="{FF2B5EF4-FFF2-40B4-BE49-F238E27FC236}">
                  <a16:creationId xmlns:a16="http://schemas.microsoft.com/office/drawing/2014/main" id="{2807FCC7-6EAD-0C0D-B605-03EEAC731F8C}"/>
                </a:ext>
              </a:extLst>
            </p:cNvPr>
            <p:cNvSpPr/>
            <p:nvPr/>
          </p:nvSpPr>
          <p:spPr>
            <a:xfrm>
              <a:off x="4061518"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rtlCol="0"/>
          <a:lstStyle/>
          <a:p>
            <a:pPr rtl="0"/>
            <a:r>
              <a:rPr lang="en-gb"/>
              <a:t>Thunderstorms and strong winds</a:t>
            </a:r>
            <a:br>
              <a:rPr lang="lv-LV"/>
            </a:br>
            <a:r>
              <a:rPr lang="en-gb">
                <a:solidFill>
                  <a:srgbClr val="A8192D"/>
                </a:solidFill>
              </a:rPr>
              <a:t>How to proceed? (2/4)</a:t>
            </a:r>
            <a:endParaRPr lang="en-GB"/>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12</a:t>
            </a:fld>
            <a:endParaRPr lang="en-GB"/>
          </a:p>
        </p:txBody>
      </p:sp>
      <p:cxnSp>
        <p:nvCxnSpPr>
          <p:cNvPr id="29" name="Straight Connector 28">
            <a:extLst>
              <a:ext uri="{FF2B5EF4-FFF2-40B4-BE49-F238E27FC236}">
                <a16:creationId xmlns:a16="http://schemas.microsoft.com/office/drawing/2014/main" id="{4BBC05D7-CB5F-7B1D-9CC7-D35C7404EC4C}"/>
              </a:ext>
            </a:extLst>
          </p:cNvPr>
          <p:cNvCxnSpPr>
            <a:cxnSpLocks/>
          </p:cNvCxnSpPr>
          <p:nvPr/>
        </p:nvCxnSpPr>
        <p:spPr>
          <a:xfrm>
            <a:off x="1100138" y="3002496"/>
            <a:ext cx="6761163"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0" name="Straight Connector 29">
            <a:extLst>
              <a:ext uri="{FF2B5EF4-FFF2-40B4-BE49-F238E27FC236}">
                <a16:creationId xmlns:a16="http://schemas.microsoft.com/office/drawing/2014/main" id="{A9BDFD01-2873-88E2-665B-A15782C2DE16}"/>
              </a:ext>
            </a:extLst>
          </p:cNvPr>
          <p:cNvCxnSpPr>
            <a:cxnSpLocks/>
          </p:cNvCxnSpPr>
          <p:nvPr/>
        </p:nvCxnSpPr>
        <p:spPr>
          <a:xfrm>
            <a:off x="1100138" y="3541692"/>
            <a:ext cx="6761163" cy="5953"/>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7" name="Straight Connector 16">
            <a:extLst>
              <a:ext uri="{FF2B5EF4-FFF2-40B4-BE49-F238E27FC236}">
                <a16:creationId xmlns:a16="http://schemas.microsoft.com/office/drawing/2014/main" id="{3613A840-4E6D-FAE5-4D8C-5E63294A7644}"/>
              </a:ext>
            </a:extLst>
          </p:cNvPr>
          <p:cNvCxnSpPr>
            <a:cxnSpLocks/>
          </p:cNvCxnSpPr>
          <p:nvPr/>
        </p:nvCxnSpPr>
        <p:spPr>
          <a:xfrm>
            <a:off x="1100138" y="5700575"/>
            <a:ext cx="6761163" cy="5953"/>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1" name="Straight Connector 20">
            <a:extLst>
              <a:ext uri="{FF2B5EF4-FFF2-40B4-BE49-F238E27FC236}">
                <a16:creationId xmlns:a16="http://schemas.microsoft.com/office/drawing/2014/main" id="{F3097C31-51F2-D5F8-7426-0A669C9D933B}"/>
              </a:ext>
            </a:extLst>
          </p:cNvPr>
          <p:cNvCxnSpPr>
            <a:cxnSpLocks/>
          </p:cNvCxnSpPr>
          <p:nvPr/>
        </p:nvCxnSpPr>
        <p:spPr>
          <a:xfrm>
            <a:off x="1100138" y="4082987"/>
            <a:ext cx="6761163"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1" name="Straight Connector 30">
            <a:extLst>
              <a:ext uri="{FF2B5EF4-FFF2-40B4-BE49-F238E27FC236}">
                <a16:creationId xmlns:a16="http://schemas.microsoft.com/office/drawing/2014/main" id="{A23283C8-AC46-8F65-599C-AE50F7F5ECCA}"/>
              </a:ext>
            </a:extLst>
          </p:cNvPr>
          <p:cNvCxnSpPr>
            <a:cxnSpLocks/>
          </p:cNvCxnSpPr>
          <p:nvPr/>
        </p:nvCxnSpPr>
        <p:spPr>
          <a:xfrm>
            <a:off x="1100138" y="5161379"/>
            <a:ext cx="6761163"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 name="Straight Connector 3">
            <a:extLst>
              <a:ext uri="{FF2B5EF4-FFF2-40B4-BE49-F238E27FC236}">
                <a16:creationId xmlns:a16="http://schemas.microsoft.com/office/drawing/2014/main" id="{A34C0450-1485-CB4E-D4F8-1B9D567AB1FF}"/>
              </a:ext>
            </a:extLst>
          </p:cNvPr>
          <p:cNvCxnSpPr>
            <a:cxnSpLocks/>
          </p:cNvCxnSpPr>
          <p:nvPr/>
        </p:nvCxnSpPr>
        <p:spPr>
          <a:xfrm>
            <a:off x="1100138" y="4622183"/>
            <a:ext cx="6761163"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4" name="Rectangle 23">
            <a:extLst>
              <a:ext uri="{FF2B5EF4-FFF2-40B4-BE49-F238E27FC236}">
                <a16:creationId xmlns:a16="http://schemas.microsoft.com/office/drawing/2014/main" id="{09C2CCCC-B4A3-9533-7C1A-4E7B99F19AB0}"/>
              </a:ext>
            </a:extLst>
          </p:cNvPr>
          <p:cNvSpPr/>
          <p:nvPr/>
        </p:nvSpPr>
        <p:spPr>
          <a:xfrm>
            <a:off x="1100138" y="2536825"/>
            <a:ext cx="6761162" cy="37319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a:solidFill>
                  <a:schemeClr val="tx1"/>
                </a:solidFill>
              </a:rPr>
              <a:t>Take shelter in a building or car.</a:t>
            </a:r>
            <a:r>
              <a:rPr lang="en-gb" sz="1200" b="1">
                <a:solidFill>
                  <a:srgbClr val="A8192D"/>
                </a:solidFill>
              </a:rPr>
              <a:t> Remember! </a:t>
            </a:r>
            <a:r>
              <a:rPr lang="en-gb" sz="1200">
                <a:solidFill>
                  <a:schemeClr val="tx1"/>
                </a:solidFill>
              </a:rPr>
              <a:t>If you are in a car, find a safe place to stop. Stay in it, avoid touching metal surfaces and switch on the hazard warning light.</a:t>
            </a:r>
            <a:endParaRPr lang="lv-LV" sz="1200" b="0" i="0">
              <a:solidFill>
                <a:schemeClr val="tx1"/>
              </a:solidFill>
              <a:effectLst/>
            </a:endParaRPr>
          </a:p>
        </p:txBody>
      </p:sp>
      <p:sp>
        <p:nvSpPr>
          <p:cNvPr id="35" name="Rectangle 34">
            <a:extLst>
              <a:ext uri="{FF2B5EF4-FFF2-40B4-BE49-F238E27FC236}">
                <a16:creationId xmlns:a16="http://schemas.microsoft.com/office/drawing/2014/main" id="{195A68F4-D954-A1C0-A647-42A436D9BC2B}"/>
              </a:ext>
            </a:extLst>
          </p:cNvPr>
          <p:cNvSpPr/>
          <p:nvPr/>
        </p:nvSpPr>
        <p:spPr>
          <a:xfrm>
            <a:off x="1100138" y="3079128"/>
            <a:ext cx="6761162" cy="37319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a:solidFill>
                  <a:schemeClr val="tx1"/>
                </a:solidFill>
              </a:rPr>
              <a:t>When in the forest, seek shelter in a lower area, in a thicket with low trees.</a:t>
            </a:r>
            <a:endParaRPr lang="lv-LV" sz="1200" b="0" i="0">
              <a:solidFill>
                <a:schemeClr val="tx1"/>
              </a:solidFill>
              <a:effectLst/>
            </a:endParaRPr>
          </a:p>
        </p:txBody>
      </p:sp>
      <p:sp>
        <p:nvSpPr>
          <p:cNvPr id="36" name="Rectangle 35">
            <a:extLst>
              <a:ext uri="{FF2B5EF4-FFF2-40B4-BE49-F238E27FC236}">
                <a16:creationId xmlns:a16="http://schemas.microsoft.com/office/drawing/2014/main" id="{3C145E88-345E-DEB9-9ABA-4CC30EEE55EB}"/>
              </a:ext>
            </a:extLst>
          </p:cNvPr>
          <p:cNvSpPr/>
          <p:nvPr/>
        </p:nvSpPr>
        <p:spPr>
          <a:xfrm>
            <a:off x="1100138" y="3625753"/>
            <a:ext cx="6761163"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a:solidFill>
                  <a:schemeClr val="tx1"/>
                </a:solidFill>
              </a:rPr>
              <a:t>If you are in an open area, take shelter in a low spot, such as a ravine or valley. Avoid being on hills, in open fields, near power lines.</a:t>
            </a:r>
            <a:endParaRPr lang="lv-LV" sz="1200" b="0" i="0">
              <a:solidFill>
                <a:schemeClr val="tx1"/>
              </a:solidFill>
              <a:effectLst/>
            </a:endParaRPr>
          </a:p>
        </p:txBody>
      </p:sp>
      <p:sp>
        <p:nvSpPr>
          <p:cNvPr id="14" name="Rectangle 13">
            <a:extLst>
              <a:ext uri="{FF2B5EF4-FFF2-40B4-BE49-F238E27FC236}">
                <a16:creationId xmlns:a16="http://schemas.microsoft.com/office/drawing/2014/main" id="{4B888F26-7D1A-CA27-B5A8-6248A7263371}"/>
              </a:ext>
            </a:extLst>
          </p:cNvPr>
          <p:cNvSpPr/>
          <p:nvPr/>
        </p:nvSpPr>
        <p:spPr>
          <a:xfrm>
            <a:off x="1100138" y="4710343"/>
            <a:ext cx="6761163"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a:solidFill>
                  <a:schemeClr val="tx1"/>
                </a:solidFill>
              </a:rPr>
              <a:t>Avoid sheltering in sheds, small buildings or under large isolated trees in open areas.</a:t>
            </a:r>
            <a:endParaRPr lang="lv-LV" sz="1200" b="0" i="0">
              <a:solidFill>
                <a:schemeClr val="tx1"/>
              </a:solidFill>
              <a:effectLst/>
            </a:endParaRPr>
          </a:p>
        </p:txBody>
      </p:sp>
      <p:sp>
        <p:nvSpPr>
          <p:cNvPr id="32" name="Rectangle 31">
            <a:extLst>
              <a:ext uri="{FF2B5EF4-FFF2-40B4-BE49-F238E27FC236}">
                <a16:creationId xmlns:a16="http://schemas.microsoft.com/office/drawing/2014/main" id="{642FDFF0-C1EF-2DFC-03F4-C85494893547}"/>
              </a:ext>
            </a:extLst>
          </p:cNvPr>
          <p:cNvSpPr/>
          <p:nvPr/>
        </p:nvSpPr>
        <p:spPr>
          <a:xfrm>
            <a:off x="1100137" y="5776200"/>
            <a:ext cx="6761163"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a:solidFill>
                  <a:schemeClr val="tx1"/>
                </a:solidFill>
              </a:rPr>
              <a:t>Remove valuables, avoid contact with metal objects, farm machinery, bicycles and the like.</a:t>
            </a:r>
          </a:p>
        </p:txBody>
      </p:sp>
      <p:sp>
        <p:nvSpPr>
          <p:cNvPr id="18" name="Rectangle 17">
            <a:extLst>
              <a:ext uri="{FF2B5EF4-FFF2-40B4-BE49-F238E27FC236}">
                <a16:creationId xmlns:a16="http://schemas.microsoft.com/office/drawing/2014/main" id="{257A3C35-39C9-A4E6-1837-31F170B2C97A}"/>
              </a:ext>
            </a:extLst>
          </p:cNvPr>
          <p:cNvSpPr/>
          <p:nvPr/>
        </p:nvSpPr>
        <p:spPr>
          <a:xfrm>
            <a:off x="1100138" y="4167981"/>
            <a:ext cx="6761163"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a:solidFill>
                  <a:schemeClr val="tx1"/>
                </a:solidFill>
              </a:rPr>
              <a:t>If you are on the water, try to get to shore and seek shelter immediately.</a:t>
            </a:r>
            <a:endParaRPr lang="lv-LV" sz="1200" b="0" i="0">
              <a:solidFill>
                <a:schemeClr val="tx1"/>
              </a:solidFill>
              <a:effectLst/>
            </a:endParaRPr>
          </a:p>
        </p:txBody>
      </p:sp>
      <p:sp>
        <p:nvSpPr>
          <p:cNvPr id="22" name="Rectangle 21">
            <a:extLst>
              <a:ext uri="{FF2B5EF4-FFF2-40B4-BE49-F238E27FC236}">
                <a16:creationId xmlns:a16="http://schemas.microsoft.com/office/drawing/2014/main" id="{BDC99A0B-8AB3-4918-5B31-2F9C4926A28C}"/>
              </a:ext>
            </a:extLst>
          </p:cNvPr>
          <p:cNvSpPr/>
          <p:nvPr/>
        </p:nvSpPr>
        <p:spPr>
          <a:xfrm>
            <a:off x="1100138" y="5252638"/>
            <a:ext cx="6761163"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a:solidFill>
                  <a:schemeClr val="tx1"/>
                </a:solidFill>
              </a:rPr>
              <a:t>Do not lie on concrete surfaces or lean against concrete walls.</a:t>
            </a:r>
            <a:endParaRPr lang="lv-LV" sz="1200" b="0" i="0">
              <a:solidFill>
                <a:schemeClr val="tx1"/>
              </a:solidFill>
              <a:effectLst/>
            </a:endParaRPr>
          </a:p>
        </p:txBody>
      </p:sp>
      <p:sp>
        <p:nvSpPr>
          <p:cNvPr id="23" name="Rectangle 22">
            <a:extLst>
              <a:ext uri="{FF2B5EF4-FFF2-40B4-BE49-F238E27FC236}">
                <a16:creationId xmlns:a16="http://schemas.microsoft.com/office/drawing/2014/main" id="{C79FE495-3705-FC56-C46F-7F38DBD9F9A7}"/>
              </a:ext>
            </a:extLst>
          </p:cNvPr>
          <p:cNvSpPr/>
          <p:nvPr/>
        </p:nvSpPr>
        <p:spPr>
          <a:xfrm>
            <a:off x="442913" y="2536825"/>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6" name="L-Shape 5">
            <a:extLst>
              <a:ext uri="{FF2B5EF4-FFF2-40B4-BE49-F238E27FC236}">
                <a16:creationId xmlns:a16="http://schemas.microsoft.com/office/drawing/2014/main" id="{3680DECF-EC3E-375C-9E9E-1348C2762FB8}"/>
              </a:ext>
            </a:extLst>
          </p:cNvPr>
          <p:cNvSpPr/>
          <p:nvPr/>
        </p:nvSpPr>
        <p:spPr>
          <a:xfrm rot="13500000">
            <a:off x="559307" y="259843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9" name="Rectangle 18">
            <a:extLst>
              <a:ext uri="{FF2B5EF4-FFF2-40B4-BE49-F238E27FC236}">
                <a16:creationId xmlns:a16="http://schemas.microsoft.com/office/drawing/2014/main" id="{07531D68-F37F-8804-2790-05DE03E569AC}"/>
              </a:ext>
            </a:extLst>
          </p:cNvPr>
          <p:cNvSpPr/>
          <p:nvPr/>
        </p:nvSpPr>
        <p:spPr>
          <a:xfrm>
            <a:off x="442913" y="3076021"/>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7" name="L-Shape 6">
            <a:extLst>
              <a:ext uri="{FF2B5EF4-FFF2-40B4-BE49-F238E27FC236}">
                <a16:creationId xmlns:a16="http://schemas.microsoft.com/office/drawing/2014/main" id="{CC3C3FD8-EBFA-CAFD-4FCC-7724B90AD1E5}"/>
              </a:ext>
            </a:extLst>
          </p:cNvPr>
          <p:cNvSpPr/>
          <p:nvPr/>
        </p:nvSpPr>
        <p:spPr>
          <a:xfrm rot="13500000">
            <a:off x="559307" y="3137633"/>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6" name="Rectangle 25">
            <a:extLst>
              <a:ext uri="{FF2B5EF4-FFF2-40B4-BE49-F238E27FC236}">
                <a16:creationId xmlns:a16="http://schemas.microsoft.com/office/drawing/2014/main" id="{F0CB5772-83FD-A70A-A885-67FCEEE49754}"/>
              </a:ext>
            </a:extLst>
          </p:cNvPr>
          <p:cNvSpPr/>
          <p:nvPr/>
        </p:nvSpPr>
        <p:spPr>
          <a:xfrm>
            <a:off x="442913" y="3617316"/>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9" name="L-Shape 8">
            <a:extLst>
              <a:ext uri="{FF2B5EF4-FFF2-40B4-BE49-F238E27FC236}">
                <a16:creationId xmlns:a16="http://schemas.microsoft.com/office/drawing/2014/main" id="{9EBB1D1E-6449-913E-E858-C48CC79A35B7}"/>
              </a:ext>
            </a:extLst>
          </p:cNvPr>
          <p:cNvSpPr/>
          <p:nvPr/>
        </p:nvSpPr>
        <p:spPr>
          <a:xfrm rot="13500000">
            <a:off x="559307" y="3678928"/>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51" name="Rectangle 50">
            <a:extLst>
              <a:ext uri="{FF2B5EF4-FFF2-40B4-BE49-F238E27FC236}">
                <a16:creationId xmlns:a16="http://schemas.microsoft.com/office/drawing/2014/main" id="{459753F3-41F3-63B5-45E4-F3B58708C5B6}"/>
              </a:ext>
            </a:extLst>
          </p:cNvPr>
          <p:cNvSpPr/>
          <p:nvPr/>
        </p:nvSpPr>
        <p:spPr>
          <a:xfrm>
            <a:off x="442913" y="4695708"/>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1" name="L-Shape 10">
            <a:extLst>
              <a:ext uri="{FF2B5EF4-FFF2-40B4-BE49-F238E27FC236}">
                <a16:creationId xmlns:a16="http://schemas.microsoft.com/office/drawing/2014/main" id="{2699A53A-B3BD-81F5-62B1-E1AFB84CBAF9}"/>
              </a:ext>
            </a:extLst>
          </p:cNvPr>
          <p:cNvSpPr/>
          <p:nvPr/>
        </p:nvSpPr>
        <p:spPr>
          <a:xfrm rot="13500000">
            <a:off x="559307" y="475732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5" name="Rectangle 14">
            <a:extLst>
              <a:ext uri="{FF2B5EF4-FFF2-40B4-BE49-F238E27FC236}">
                <a16:creationId xmlns:a16="http://schemas.microsoft.com/office/drawing/2014/main" id="{9E0E0D22-42F4-802B-FD44-EDC127F0142C}"/>
              </a:ext>
            </a:extLst>
          </p:cNvPr>
          <p:cNvSpPr/>
          <p:nvPr/>
        </p:nvSpPr>
        <p:spPr>
          <a:xfrm>
            <a:off x="442913" y="577620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2" name="L-Shape 11">
            <a:extLst>
              <a:ext uri="{FF2B5EF4-FFF2-40B4-BE49-F238E27FC236}">
                <a16:creationId xmlns:a16="http://schemas.microsoft.com/office/drawing/2014/main" id="{EEEC8714-4554-535F-5536-4371C6F9A1BA}"/>
              </a:ext>
            </a:extLst>
          </p:cNvPr>
          <p:cNvSpPr/>
          <p:nvPr/>
        </p:nvSpPr>
        <p:spPr>
          <a:xfrm rot="13500000">
            <a:off x="559307" y="583781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47" name="Rectangle 46">
            <a:extLst>
              <a:ext uri="{FF2B5EF4-FFF2-40B4-BE49-F238E27FC236}">
                <a16:creationId xmlns:a16="http://schemas.microsoft.com/office/drawing/2014/main" id="{DE28A1F8-05E1-2D2E-5F4B-FFE030D33C0D}"/>
              </a:ext>
            </a:extLst>
          </p:cNvPr>
          <p:cNvSpPr/>
          <p:nvPr/>
        </p:nvSpPr>
        <p:spPr>
          <a:xfrm>
            <a:off x="442913" y="4156512"/>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3" name="L-Shape 12">
            <a:extLst>
              <a:ext uri="{FF2B5EF4-FFF2-40B4-BE49-F238E27FC236}">
                <a16:creationId xmlns:a16="http://schemas.microsoft.com/office/drawing/2014/main" id="{3F193BB6-564F-7ED4-20BE-73BF54343CE7}"/>
              </a:ext>
            </a:extLst>
          </p:cNvPr>
          <p:cNvSpPr/>
          <p:nvPr/>
        </p:nvSpPr>
        <p:spPr>
          <a:xfrm rot="13500000">
            <a:off x="559307" y="421812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4" name="Rectangle 33">
            <a:extLst>
              <a:ext uri="{FF2B5EF4-FFF2-40B4-BE49-F238E27FC236}">
                <a16:creationId xmlns:a16="http://schemas.microsoft.com/office/drawing/2014/main" id="{31E65DFA-47A0-4AD8-6B27-3C86CFB7284A}"/>
              </a:ext>
            </a:extLst>
          </p:cNvPr>
          <p:cNvSpPr/>
          <p:nvPr/>
        </p:nvSpPr>
        <p:spPr>
          <a:xfrm>
            <a:off x="442913" y="5234904"/>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6" name="L-Shape 15">
            <a:extLst>
              <a:ext uri="{FF2B5EF4-FFF2-40B4-BE49-F238E27FC236}">
                <a16:creationId xmlns:a16="http://schemas.microsoft.com/office/drawing/2014/main" id="{DE200739-7B25-E26F-EE8E-B08BBC35C608}"/>
              </a:ext>
            </a:extLst>
          </p:cNvPr>
          <p:cNvSpPr/>
          <p:nvPr/>
        </p:nvSpPr>
        <p:spPr>
          <a:xfrm rot="13500000">
            <a:off x="559307" y="529651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pic>
        <p:nvPicPr>
          <p:cNvPr id="20" name="Picture 19">
            <a:extLst>
              <a:ext uri="{FF2B5EF4-FFF2-40B4-BE49-F238E27FC236}">
                <a16:creationId xmlns:a16="http://schemas.microsoft.com/office/drawing/2014/main" id="{C2BA80A2-1330-781D-EFE4-7DB07666AC08}"/>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218488" y="2535193"/>
            <a:ext cx="3530599" cy="3640959"/>
          </a:xfrm>
          <a:prstGeom prst="rect">
            <a:avLst/>
          </a:prstGeom>
        </p:spPr>
      </p:pic>
      <p:grpSp>
        <p:nvGrpSpPr>
          <p:cNvPr id="5" name="Group 4">
            <a:extLst>
              <a:ext uri="{FF2B5EF4-FFF2-40B4-BE49-F238E27FC236}">
                <a16:creationId xmlns:a16="http://schemas.microsoft.com/office/drawing/2014/main" id="{4C49FEC2-00CF-9C6C-DF35-8BAF1A0F5A3F}"/>
              </a:ext>
            </a:extLst>
          </p:cNvPr>
          <p:cNvGrpSpPr/>
          <p:nvPr/>
        </p:nvGrpSpPr>
        <p:grpSpPr>
          <a:xfrm>
            <a:off x="9190780" y="159786"/>
            <a:ext cx="2558308" cy="217488"/>
            <a:chOff x="9190780" y="159786"/>
            <a:chExt cx="2558308" cy="217488"/>
          </a:xfrm>
        </p:grpSpPr>
        <p:sp>
          <p:nvSpPr>
            <p:cNvPr id="8" name="Rectangle 7">
              <a:extLst>
                <a:ext uri="{FF2B5EF4-FFF2-40B4-BE49-F238E27FC236}">
                  <a16:creationId xmlns:a16="http://schemas.microsoft.com/office/drawing/2014/main" id="{E67E1A94-1DBC-20D5-CF20-BD0D0D0A5D0A}"/>
                </a:ext>
              </a:extLst>
            </p:cNvPr>
            <p:cNvSpPr/>
            <p:nvPr/>
          </p:nvSpPr>
          <p:spPr>
            <a:xfrm>
              <a:off x="9432606" y="159786"/>
              <a:ext cx="1833251"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dirty="0">
                  <a:ln>
                    <a:noFill/>
                  </a:ln>
                  <a:effectLst/>
                  <a:uLnTx/>
                  <a:uFillTx/>
                  <a:ea typeface="Georgia"/>
                  <a:cs typeface="Georgia"/>
                  <a:sym typeface="Georgia"/>
                </a:rPr>
                <a:t>Natural </a:t>
              </a:r>
              <a:r>
                <a:rPr lang="lv-LV" sz="800" b="1" i="0" u="none" strike="noStrike" kern="0" cap="none" spc="0" normalizeH="0" dirty="0" err="1">
                  <a:ln>
                    <a:noFill/>
                  </a:ln>
                  <a:effectLst/>
                  <a:uLnTx/>
                  <a:uFillTx/>
                  <a:ea typeface="Georgia"/>
                  <a:cs typeface="Georgia"/>
                  <a:sym typeface="Georgia"/>
                </a:rPr>
                <a:t>disasters</a:t>
              </a:r>
              <a:endParaRPr kumimoji="0" lang="en-US" sz="800" b="1" i="0" u="none" strike="noStrike" kern="0" cap="none" spc="0" normalizeH="0" baseline="0" dirty="0">
                <a:ln>
                  <a:noFill/>
                </a:ln>
                <a:effectLst/>
                <a:uLnTx/>
                <a:uFillTx/>
                <a:ea typeface="Georgia"/>
                <a:cs typeface="Georgia"/>
                <a:sym typeface="Georgia"/>
              </a:endParaRPr>
            </a:p>
          </p:txBody>
        </p:sp>
        <p:sp>
          <p:nvSpPr>
            <p:cNvPr id="33" name="Rectangle 32">
              <a:extLst>
                <a:ext uri="{FF2B5EF4-FFF2-40B4-BE49-F238E27FC236}">
                  <a16:creationId xmlns:a16="http://schemas.microsoft.com/office/drawing/2014/main" id="{2BB58945-6A0D-6EE2-98F4-C6FC940E187E}"/>
                </a:ext>
              </a:extLst>
            </p:cNvPr>
            <p:cNvSpPr/>
            <p:nvPr/>
          </p:nvSpPr>
          <p:spPr>
            <a:xfrm>
              <a:off x="11291473" y="159786"/>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7" name="Rectangle 36">
              <a:extLst>
                <a:ext uri="{FF2B5EF4-FFF2-40B4-BE49-F238E27FC236}">
                  <a16:creationId xmlns:a16="http://schemas.microsoft.com/office/drawing/2014/main" id="{A2D5DE67-A7AD-C3A7-2C73-147EE7E59A1D}"/>
                </a:ext>
              </a:extLst>
            </p:cNvPr>
            <p:cNvSpPr/>
            <p:nvPr/>
          </p:nvSpPr>
          <p:spPr>
            <a:xfrm>
              <a:off x="9190780" y="159786"/>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6</a:t>
              </a:r>
              <a:r>
                <a:rPr lang="en-gb" sz="800" b="1" i="0" u="none" strike="noStrike" kern="0" cap="none" spc="0" normalizeH="0">
                  <a:ln>
                    <a:noFill/>
                  </a:ln>
                  <a:effectLst/>
                  <a:uLnTx/>
                  <a:uFillTx/>
                  <a:ea typeface="Georgia"/>
                  <a:cs typeface="Georgia"/>
                  <a:sym typeface="Georgia"/>
                </a:rPr>
                <a:t>.</a:t>
              </a:r>
              <a:r>
                <a:rPr lang="en-gb"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38" name="Rectangle 37">
              <a:extLst>
                <a:ext uri="{FF2B5EF4-FFF2-40B4-BE49-F238E27FC236}">
                  <a16:creationId xmlns:a16="http://schemas.microsoft.com/office/drawing/2014/main" id="{B83D6990-6783-64C5-F3B2-D994903A71EC}"/>
                </a:ext>
              </a:extLst>
            </p:cNvPr>
            <p:cNvSpPr/>
            <p:nvPr/>
          </p:nvSpPr>
          <p:spPr>
            <a:xfrm>
              <a:off x="11533088" y="159786"/>
              <a:ext cx="216000" cy="217488"/>
            </a:xfrm>
            <a:prstGeom prst="rect">
              <a:avLst/>
            </a:prstGeom>
            <a:solidFill>
              <a:srgbClr val="F2F2F2"/>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6.3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544519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hink-cell data - do not delete" hidden="1">
            <a:extLst>
              <a:ext uri="{FF2B5EF4-FFF2-40B4-BE49-F238E27FC236}">
                <a16:creationId xmlns:a16="http://schemas.microsoft.com/office/drawing/2014/main" id="{0CCB6DD0-0A2D-D7E9-76EC-1E664B1AF0D4}"/>
              </a:ext>
            </a:extLst>
          </p:cNvPr>
          <p:cNvGraphicFramePr>
            <a:graphicFrameLocks noChangeAspect="1"/>
          </p:cNvGraphicFramePr>
          <p:nvPr>
            <p:custDataLst>
              <p:tags r:id="rId1"/>
            </p:custDataLst>
            <p:extLst>
              <p:ext uri="{D42A27DB-BD31-4B8C-83A1-F6EECF244321}">
                <p14:modId xmlns:p14="http://schemas.microsoft.com/office/powerpoint/2010/main" val="23330777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63" imgH="562" progId="TCLayout.ActiveDocument.1">
                  <p:embed/>
                </p:oleObj>
              </mc:Choice>
              <mc:Fallback>
                <p:oleObj name="think-cell Slide" r:id="rId4" imgW="563" imgH="562" progId="TCLayout.ActiveDocument.1">
                  <p:embed/>
                  <p:pic>
                    <p:nvPicPr>
                      <p:cNvPr id="31" name="think-cell data - do not delete" hidden="1">
                        <a:extLst>
                          <a:ext uri="{FF2B5EF4-FFF2-40B4-BE49-F238E27FC236}">
                            <a16:creationId xmlns:a16="http://schemas.microsoft.com/office/drawing/2014/main" id="{0CCB6DD0-0A2D-D7E9-76EC-1E664B1AF0D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8" name="Rectangle 67">
            <a:extLst>
              <a:ext uri="{FF2B5EF4-FFF2-40B4-BE49-F238E27FC236}">
                <a16:creationId xmlns:a16="http://schemas.microsoft.com/office/drawing/2014/main" id="{DC58C25F-8110-0C29-4A50-5DADA78B621C}"/>
              </a:ext>
            </a:extLst>
          </p:cNvPr>
          <p:cNvSpPr/>
          <p:nvPr/>
        </p:nvSpPr>
        <p:spPr>
          <a:xfrm>
            <a:off x="442914" y="1819275"/>
            <a:ext cx="1130356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dirty="0"/>
              <a:t>How to prepare for thunderstorms and strong wind gusts </a:t>
            </a:r>
            <a:r>
              <a:rPr lang="lv-LV" sz="1600" b="1" dirty="0" err="1"/>
              <a:t>when</a:t>
            </a:r>
            <a:r>
              <a:rPr lang="lv-LV" sz="1600" b="1" dirty="0"/>
              <a:t> </a:t>
            </a:r>
            <a:r>
              <a:rPr lang="lv-LV" sz="1600" b="1" dirty="0" err="1"/>
              <a:t>you</a:t>
            </a:r>
            <a:r>
              <a:rPr lang="lv-LV" sz="1600" b="1" dirty="0"/>
              <a:t> </a:t>
            </a:r>
            <a:r>
              <a:rPr lang="lv-LV" sz="1600" b="1" dirty="0" err="1"/>
              <a:t>receive</a:t>
            </a:r>
            <a:r>
              <a:rPr lang="en-gb" sz="1600" b="1" dirty="0"/>
              <a:t> a warning:</a:t>
            </a:r>
          </a:p>
        </p:txBody>
      </p:sp>
      <p:sp>
        <p:nvSpPr>
          <p:cNvPr id="69" name="Rectangle 68">
            <a:extLst>
              <a:ext uri="{FF2B5EF4-FFF2-40B4-BE49-F238E27FC236}">
                <a16:creationId xmlns:a16="http://schemas.microsoft.com/office/drawing/2014/main" id="{6F441B59-1EA1-79F9-2301-6600202372C1}"/>
              </a:ext>
            </a:extLst>
          </p:cNvPr>
          <p:cNvSpPr/>
          <p:nvPr/>
        </p:nvSpPr>
        <p:spPr>
          <a:xfrm>
            <a:off x="11170474"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nvGrpSpPr>
          <p:cNvPr id="121" name="Google Shape;707;p79">
            <a:extLst>
              <a:ext uri="{FF2B5EF4-FFF2-40B4-BE49-F238E27FC236}">
                <a16:creationId xmlns:a16="http://schemas.microsoft.com/office/drawing/2014/main" id="{51EF807A-2717-BBDD-136B-63CB1AD74B5F}"/>
              </a:ext>
            </a:extLst>
          </p:cNvPr>
          <p:cNvGrpSpPr/>
          <p:nvPr/>
        </p:nvGrpSpPr>
        <p:grpSpPr>
          <a:xfrm>
            <a:off x="11275497" y="1928250"/>
            <a:ext cx="360000" cy="360000"/>
            <a:chOff x="4276447" y="6040963"/>
            <a:chExt cx="457199" cy="457200"/>
          </a:xfrm>
          <a:solidFill>
            <a:schemeClr val="bg1"/>
          </a:solidFill>
        </p:grpSpPr>
        <p:sp>
          <p:nvSpPr>
            <p:cNvPr id="122" name="Google Shape;708;p79">
              <a:extLst>
                <a:ext uri="{FF2B5EF4-FFF2-40B4-BE49-F238E27FC236}">
                  <a16:creationId xmlns:a16="http://schemas.microsoft.com/office/drawing/2014/main" id="{A8E2140F-ABB9-5671-94BB-E6243439D401}"/>
                </a:ext>
              </a:extLst>
            </p:cNvPr>
            <p:cNvSpPr/>
            <p:nvPr/>
          </p:nvSpPr>
          <p:spPr>
            <a:xfrm>
              <a:off x="4276447" y="6040963"/>
              <a:ext cx="457199" cy="457200"/>
            </a:xfrm>
            <a:custGeom>
              <a:avLst/>
              <a:gdLst/>
              <a:ahLst/>
              <a:cxnLst/>
              <a:rect l="l" t="t" r="r" b="b"/>
              <a:pathLst>
                <a:path w="457199" h="457200" extrusionOk="0">
                  <a:moveTo>
                    <a:pt x="0" y="0"/>
                  </a:moveTo>
                  <a:lnTo>
                    <a:pt x="0" y="375222"/>
                  </a:lnTo>
                  <a:lnTo>
                    <a:pt x="62611" y="375222"/>
                  </a:lnTo>
                  <a:lnTo>
                    <a:pt x="62611" y="457200"/>
                  </a:lnTo>
                  <a:lnTo>
                    <a:pt x="144590" y="375095"/>
                  </a:lnTo>
                  <a:lnTo>
                    <a:pt x="457200" y="375095"/>
                  </a:lnTo>
                  <a:lnTo>
                    <a:pt x="457200" y="0"/>
                  </a:lnTo>
                  <a:close/>
                  <a:moveTo>
                    <a:pt x="136525" y="355600"/>
                  </a:moveTo>
                  <a:lnTo>
                    <a:pt x="82106" y="409988"/>
                  </a:lnTo>
                  <a:lnTo>
                    <a:pt x="82106" y="355600"/>
                  </a:lnTo>
                  <a:lnTo>
                    <a:pt x="19463" y="355600"/>
                  </a:lnTo>
                  <a:lnTo>
                    <a:pt x="19463" y="19368"/>
                  </a:lnTo>
                  <a:lnTo>
                    <a:pt x="437706" y="19368"/>
                  </a:lnTo>
                  <a:lnTo>
                    <a:pt x="436975" y="35560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sp>
          <p:nvSpPr>
            <p:cNvPr id="123" name="Google Shape;709;p79">
              <a:extLst>
                <a:ext uri="{FF2B5EF4-FFF2-40B4-BE49-F238E27FC236}">
                  <a16:creationId xmlns:a16="http://schemas.microsoft.com/office/drawing/2014/main" id="{041C64E7-605B-A602-E00C-29BE4DF199AE}"/>
                </a:ext>
              </a:extLst>
            </p:cNvPr>
            <p:cNvSpPr/>
            <p:nvPr/>
          </p:nvSpPr>
          <p:spPr>
            <a:xfrm>
              <a:off x="4483235" y="6106907"/>
              <a:ext cx="52197" cy="247554"/>
            </a:xfrm>
            <a:custGeom>
              <a:avLst/>
              <a:gdLst/>
              <a:ahLst/>
              <a:cxnLst/>
              <a:rect l="l" t="t" r="r" b="b"/>
              <a:pathLst>
                <a:path w="52197" h="247554" extrusionOk="0">
                  <a:moveTo>
                    <a:pt x="52197" y="196215"/>
                  </a:moveTo>
                  <a:lnTo>
                    <a:pt x="52197" y="247555"/>
                  </a:lnTo>
                  <a:lnTo>
                    <a:pt x="0" y="247555"/>
                  </a:lnTo>
                  <a:lnTo>
                    <a:pt x="0" y="196215"/>
                  </a:lnTo>
                  <a:close/>
                  <a:moveTo>
                    <a:pt x="37529" y="166687"/>
                  </a:moveTo>
                  <a:lnTo>
                    <a:pt x="13843" y="166687"/>
                  </a:lnTo>
                  <a:lnTo>
                    <a:pt x="1143" y="64008"/>
                  </a:lnTo>
                  <a:lnTo>
                    <a:pt x="1143" y="0"/>
                  </a:lnTo>
                  <a:lnTo>
                    <a:pt x="50514" y="0"/>
                  </a:lnTo>
                  <a:lnTo>
                    <a:pt x="50514" y="64008"/>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gr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rtlCol="0"/>
          <a:lstStyle/>
          <a:p>
            <a:pPr rtl="0"/>
            <a:r>
              <a:rPr lang="en-gb"/>
              <a:t>Thunderstorms and strong winds</a:t>
            </a:r>
            <a:br>
              <a:rPr lang="lv-LV"/>
            </a:br>
            <a:r>
              <a:rPr lang="en-gb">
                <a:solidFill>
                  <a:srgbClr val="A8192D"/>
                </a:solidFill>
              </a:rPr>
              <a:t>How to proceed? (3/4)</a:t>
            </a:r>
            <a:endParaRPr lang="en-GB"/>
          </a:p>
        </p:txBody>
      </p:sp>
      <p:sp>
        <p:nvSpPr>
          <p:cNvPr id="70" name="Rectangle 69">
            <a:extLst>
              <a:ext uri="{FF2B5EF4-FFF2-40B4-BE49-F238E27FC236}">
                <a16:creationId xmlns:a16="http://schemas.microsoft.com/office/drawing/2014/main" id="{5EEF3BF7-AEB5-348C-D976-FA94F1ADC99F}"/>
              </a:ext>
            </a:extLst>
          </p:cNvPr>
          <p:cNvSpPr/>
          <p:nvPr/>
        </p:nvSpPr>
        <p:spPr>
          <a:xfrm>
            <a:off x="11099586"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13</a:t>
            </a:fld>
            <a:endParaRPr lang="en-GB"/>
          </a:p>
        </p:txBody>
      </p:sp>
      <p:sp>
        <p:nvSpPr>
          <p:cNvPr id="75" name="Rectangle 74">
            <a:extLst>
              <a:ext uri="{FF2B5EF4-FFF2-40B4-BE49-F238E27FC236}">
                <a16:creationId xmlns:a16="http://schemas.microsoft.com/office/drawing/2014/main" id="{AB24C0B9-0E0F-E3B2-1237-5CBEE719A1F1}"/>
              </a:ext>
            </a:extLst>
          </p:cNvPr>
          <p:cNvSpPr/>
          <p:nvPr/>
        </p:nvSpPr>
        <p:spPr>
          <a:xfrm>
            <a:off x="1095747" y="2536825"/>
            <a:ext cx="10650727" cy="54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dirty="0">
                <a:solidFill>
                  <a:srgbClr val="212529"/>
                </a:solidFill>
                <a:effectLst/>
              </a:rPr>
              <a:t>Do not leave the building without a </a:t>
            </a:r>
            <a:r>
              <a:rPr lang="lv-LV" sz="1200" b="0" i="0" dirty="0" err="1">
                <a:solidFill>
                  <a:srgbClr val="212529"/>
                </a:solidFill>
                <a:effectLst/>
              </a:rPr>
              <a:t>particular</a:t>
            </a:r>
            <a:r>
              <a:rPr lang="en-gb" sz="1200" b="0" i="0" dirty="0">
                <a:solidFill>
                  <a:srgbClr val="212529"/>
                </a:solidFill>
                <a:effectLst/>
              </a:rPr>
              <a:t> need.</a:t>
            </a:r>
          </a:p>
        </p:txBody>
      </p:sp>
      <p:grpSp>
        <p:nvGrpSpPr>
          <p:cNvPr id="53" name="Group 52">
            <a:extLst>
              <a:ext uri="{FF2B5EF4-FFF2-40B4-BE49-F238E27FC236}">
                <a16:creationId xmlns:a16="http://schemas.microsoft.com/office/drawing/2014/main" id="{53D841C3-FCA8-0E4C-CFCD-DE20CC7BAC2E}"/>
              </a:ext>
            </a:extLst>
          </p:cNvPr>
          <p:cNvGrpSpPr/>
          <p:nvPr/>
        </p:nvGrpSpPr>
        <p:grpSpPr>
          <a:xfrm>
            <a:off x="442913" y="2536825"/>
            <a:ext cx="576263" cy="540000"/>
            <a:chOff x="442913" y="2538413"/>
            <a:chExt cx="576263" cy="540000"/>
          </a:xfrm>
        </p:grpSpPr>
        <p:sp>
          <p:nvSpPr>
            <p:cNvPr id="5" name="Rectangle 4">
              <a:extLst>
                <a:ext uri="{FF2B5EF4-FFF2-40B4-BE49-F238E27FC236}">
                  <a16:creationId xmlns:a16="http://schemas.microsoft.com/office/drawing/2014/main" id="{9B01BFF2-7C6C-4A11-DDDF-DFEB1E669057}"/>
                </a:ext>
              </a:extLst>
            </p:cNvPr>
            <p:cNvSpPr/>
            <p:nvPr/>
          </p:nvSpPr>
          <p:spPr>
            <a:xfrm>
              <a:off x="442913" y="2538413"/>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6" name="L-Shape 5">
              <a:extLst>
                <a:ext uri="{FF2B5EF4-FFF2-40B4-BE49-F238E27FC236}">
                  <a16:creationId xmlns:a16="http://schemas.microsoft.com/office/drawing/2014/main" id="{5C78887E-1D81-C336-D2B1-A3180DF6D42B}"/>
                </a:ext>
              </a:extLst>
            </p:cNvPr>
            <p:cNvSpPr/>
            <p:nvPr/>
          </p:nvSpPr>
          <p:spPr>
            <a:xfrm rot="13500000">
              <a:off x="559307" y="267202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sp>
        <p:nvSpPr>
          <p:cNvPr id="76" name="Rectangle 75">
            <a:extLst>
              <a:ext uri="{FF2B5EF4-FFF2-40B4-BE49-F238E27FC236}">
                <a16:creationId xmlns:a16="http://schemas.microsoft.com/office/drawing/2014/main" id="{8793B610-11BB-3DD5-343E-D5A1842E54DF}"/>
              </a:ext>
            </a:extLst>
          </p:cNvPr>
          <p:cNvSpPr/>
          <p:nvPr/>
        </p:nvSpPr>
        <p:spPr>
          <a:xfrm>
            <a:off x="1095748" y="3154955"/>
            <a:ext cx="10650726" cy="5397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a:solidFill>
                  <a:srgbClr val="212529"/>
                </a:solidFill>
              </a:rPr>
              <a:t>Be prepared for power cuts. </a:t>
            </a:r>
            <a:r>
              <a:rPr lang="en-gb" sz="1200" b="1">
                <a:solidFill>
                  <a:srgbClr val="A8192D"/>
                </a:solidFill>
              </a:rPr>
              <a:t>Remember!</a:t>
            </a:r>
            <a:r>
              <a:rPr lang="en-gb" sz="1200">
                <a:solidFill>
                  <a:srgbClr val="A8192D"/>
                </a:solidFill>
              </a:rPr>
              <a:t> </a:t>
            </a:r>
            <a:r>
              <a:rPr lang="en-gb" sz="1200">
                <a:solidFill>
                  <a:srgbClr val="212529"/>
                </a:solidFill>
              </a:rPr>
              <a:t>Charge your mobile phone in time.</a:t>
            </a:r>
            <a:endParaRPr lang="lv-LV" sz="1200" b="0" i="0" dirty="0">
              <a:solidFill>
                <a:srgbClr val="212529"/>
              </a:solidFill>
              <a:effectLst/>
            </a:endParaRPr>
          </a:p>
        </p:txBody>
      </p:sp>
      <p:grpSp>
        <p:nvGrpSpPr>
          <p:cNvPr id="52" name="Group 51">
            <a:extLst>
              <a:ext uri="{FF2B5EF4-FFF2-40B4-BE49-F238E27FC236}">
                <a16:creationId xmlns:a16="http://schemas.microsoft.com/office/drawing/2014/main" id="{65797E59-9420-4DCA-2BF0-7142E471B84C}"/>
              </a:ext>
            </a:extLst>
          </p:cNvPr>
          <p:cNvGrpSpPr/>
          <p:nvPr/>
        </p:nvGrpSpPr>
        <p:grpSpPr>
          <a:xfrm>
            <a:off x="442913" y="3155125"/>
            <a:ext cx="576263" cy="540000"/>
            <a:chOff x="442913" y="3203969"/>
            <a:chExt cx="576263" cy="540000"/>
          </a:xfrm>
        </p:grpSpPr>
        <p:sp>
          <p:nvSpPr>
            <p:cNvPr id="7" name="Rectangle 6">
              <a:extLst>
                <a:ext uri="{FF2B5EF4-FFF2-40B4-BE49-F238E27FC236}">
                  <a16:creationId xmlns:a16="http://schemas.microsoft.com/office/drawing/2014/main" id="{86FE1521-C46F-D8C5-EA1F-0B77C311CF77}"/>
                </a:ext>
              </a:extLst>
            </p:cNvPr>
            <p:cNvSpPr/>
            <p:nvPr/>
          </p:nvSpPr>
          <p:spPr>
            <a:xfrm>
              <a:off x="442913" y="3203969"/>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9" name="L-Shape 8">
              <a:extLst>
                <a:ext uri="{FF2B5EF4-FFF2-40B4-BE49-F238E27FC236}">
                  <a16:creationId xmlns:a16="http://schemas.microsoft.com/office/drawing/2014/main" id="{2C33BD90-1F28-012B-9552-5BD45C0528F9}"/>
                </a:ext>
              </a:extLst>
            </p:cNvPr>
            <p:cNvSpPr/>
            <p:nvPr/>
          </p:nvSpPr>
          <p:spPr>
            <a:xfrm rot="13500000">
              <a:off x="559307" y="33375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cxnSp>
        <p:nvCxnSpPr>
          <p:cNvPr id="13" name="Straight Connector 12">
            <a:extLst>
              <a:ext uri="{FF2B5EF4-FFF2-40B4-BE49-F238E27FC236}">
                <a16:creationId xmlns:a16="http://schemas.microsoft.com/office/drawing/2014/main" id="{57E638E7-D0A4-5E2D-AACB-B8C40DD06519}"/>
              </a:ext>
            </a:extLst>
          </p:cNvPr>
          <p:cNvCxnSpPr>
            <a:cxnSpLocks/>
          </p:cNvCxnSpPr>
          <p:nvPr/>
        </p:nvCxnSpPr>
        <p:spPr>
          <a:xfrm>
            <a:off x="1095374" y="3113963"/>
            <a:ext cx="1065053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6" name="Straight Connector 15">
            <a:extLst>
              <a:ext uri="{FF2B5EF4-FFF2-40B4-BE49-F238E27FC236}">
                <a16:creationId xmlns:a16="http://schemas.microsoft.com/office/drawing/2014/main" id="{D5F3E7D7-11B3-9912-9E28-D800635741FC}"/>
              </a:ext>
            </a:extLst>
          </p:cNvPr>
          <p:cNvCxnSpPr>
            <a:cxnSpLocks/>
          </p:cNvCxnSpPr>
          <p:nvPr/>
        </p:nvCxnSpPr>
        <p:spPr>
          <a:xfrm>
            <a:off x="1095374" y="3732263"/>
            <a:ext cx="10650538" cy="5953"/>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5" name="Straight Connector 24">
            <a:extLst>
              <a:ext uri="{FF2B5EF4-FFF2-40B4-BE49-F238E27FC236}">
                <a16:creationId xmlns:a16="http://schemas.microsoft.com/office/drawing/2014/main" id="{0B98F0A9-A0F5-94E3-A94F-1CD87810FB99}"/>
              </a:ext>
            </a:extLst>
          </p:cNvPr>
          <p:cNvCxnSpPr>
            <a:cxnSpLocks/>
          </p:cNvCxnSpPr>
          <p:nvPr/>
        </p:nvCxnSpPr>
        <p:spPr>
          <a:xfrm>
            <a:off x="1095374" y="5591269"/>
            <a:ext cx="1065053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7" name="Straight Connector 26">
            <a:extLst>
              <a:ext uri="{FF2B5EF4-FFF2-40B4-BE49-F238E27FC236}">
                <a16:creationId xmlns:a16="http://schemas.microsoft.com/office/drawing/2014/main" id="{5FE1F1BA-74EB-89F7-7A1C-E75D518CD996}"/>
              </a:ext>
            </a:extLst>
          </p:cNvPr>
          <p:cNvCxnSpPr>
            <a:cxnSpLocks/>
          </p:cNvCxnSpPr>
          <p:nvPr/>
        </p:nvCxnSpPr>
        <p:spPr>
          <a:xfrm>
            <a:off x="1095374" y="4972720"/>
            <a:ext cx="1065053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8" name="Straight Connector 27">
            <a:extLst>
              <a:ext uri="{FF2B5EF4-FFF2-40B4-BE49-F238E27FC236}">
                <a16:creationId xmlns:a16="http://schemas.microsoft.com/office/drawing/2014/main" id="{CA568E8B-8B6F-B25E-3CB3-5A3C3D31C90A}"/>
              </a:ext>
            </a:extLst>
          </p:cNvPr>
          <p:cNvCxnSpPr>
            <a:cxnSpLocks/>
          </p:cNvCxnSpPr>
          <p:nvPr/>
        </p:nvCxnSpPr>
        <p:spPr>
          <a:xfrm>
            <a:off x="1095374" y="4353751"/>
            <a:ext cx="1065053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2" name="Rectangle 11">
            <a:extLst>
              <a:ext uri="{FF2B5EF4-FFF2-40B4-BE49-F238E27FC236}">
                <a16:creationId xmlns:a16="http://schemas.microsoft.com/office/drawing/2014/main" id="{6C159E5C-6825-65ED-B20E-2427062C845D}"/>
              </a:ext>
            </a:extLst>
          </p:cNvPr>
          <p:cNvSpPr/>
          <p:nvPr/>
        </p:nvSpPr>
        <p:spPr>
          <a:xfrm>
            <a:off x="1095748" y="5632514"/>
            <a:ext cx="10651226" cy="5397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a:solidFill>
                  <a:schemeClr val="tx1"/>
                </a:solidFill>
                <a:effectLst/>
              </a:rPr>
              <a:t>Do not park under trees, construction scaffolding, billboards, power lines.</a:t>
            </a:r>
          </a:p>
        </p:txBody>
      </p:sp>
      <p:grpSp>
        <p:nvGrpSpPr>
          <p:cNvPr id="42" name="Group 41">
            <a:extLst>
              <a:ext uri="{FF2B5EF4-FFF2-40B4-BE49-F238E27FC236}">
                <a16:creationId xmlns:a16="http://schemas.microsoft.com/office/drawing/2014/main" id="{A4F4AFF7-D322-3750-1DFA-D9C100938F39}"/>
              </a:ext>
            </a:extLst>
          </p:cNvPr>
          <p:cNvGrpSpPr/>
          <p:nvPr/>
        </p:nvGrpSpPr>
        <p:grpSpPr>
          <a:xfrm>
            <a:off x="442913" y="5632264"/>
            <a:ext cx="576263" cy="540000"/>
            <a:chOff x="442913" y="5632264"/>
            <a:chExt cx="576263" cy="540000"/>
          </a:xfrm>
        </p:grpSpPr>
        <p:sp>
          <p:nvSpPr>
            <p:cNvPr id="39" name="Rectangle 38">
              <a:extLst>
                <a:ext uri="{FF2B5EF4-FFF2-40B4-BE49-F238E27FC236}">
                  <a16:creationId xmlns:a16="http://schemas.microsoft.com/office/drawing/2014/main" id="{1827754A-E5C9-3C2B-2904-C6CA6ABA4D9D}"/>
                </a:ext>
              </a:extLst>
            </p:cNvPr>
            <p:cNvSpPr/>
            <p:nvPr/>
          </p:nvSpPr>
          <p:spPr>
            <a:xfrm>
              <a:off x="442913" y="5632264"/>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41" name="L-Shape 40">
              <a:extLst>
                <a:ext uri="{FF2B5EF4-FFF2-40B4-BE49-F238E27FC236}">
                  <a16:creationId xmlns:a16="http://schemas.microsoft.com/office/drawing/2014/main" id="{23DF718D-7257-2123-82CE-6D108C84E70D}"/>
                </a:ext>
              </a:extLst>
            </p:cNvPr>
            <p:cNvSpPr/>
            <p:nvPr/>
          </p:nvSpPr>
          <p:spPr>
            <a:xfrm rot="13500000">
              <a:off x="559307" y="576587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sp>
        <p:nvSpPr>
          <p:cNvPr id="77" name="Rectangle 76">
            <a:extLst>
              <a:ext uri="{FF2B5EF4-FFF2-40B4-BE49-F238E27FC236}">
                <a16:creationId xmlns:a16="http://schemas.microsoft.com/office/drawing/2014/main" id="{7507519A-1DE4-B47D-BFBC-5EC74A788B23}"/>
              </a:ext>
            </a:extLst>
          </p:cNvPr>
          <p:cNvSpPr/>
          <p:nvPr/>
        </p:nvSpPr>
        <p:spPr>
          <a:xfrm>
            <a:off x="1095748" y="5014381"/>
            <a:ext cx="10651226" cy="5397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dirty="0">
                <a:solidFill>
                  <a:srgbClr val="212529"/>
                </a:solidFill>
              </a:rPr>
              <a:t>Disconnect electrical equipment in </a:t>
            </a:r>
            <a:r>
              <a:rPr lang="lv-LV" sz="1200" dirty="0" err="1">
                <a:solidFill>
                  <a:srgbClr val="212529"/>
                </a:solidFill>
              </a:rPr>
              <a:t>advance</a:t>
            </a:r>
            <a:r>
              <a:rPr lang="en-gb" sz="1200" dirty="0">
                <a:solidFill>
                  <a:srgbClr val="212529"/>
                </a:solidFill>
              </a:rPr>
              <a:t>. A surge of current or voltage caused by lightning can cause serious damage.</a:t>
            </a:r>
            <a:endParaRPr lang="lv-LV" sz="1200" b="0" i="0" dirty="0">
              <a:solidFill>
                <a:srgbClr val="212529"/>
              </a:solidFill>
              <a:effectLst/>
            </a:endParaRPr>
          </a:p>
        </p:txBody>
      </p:sp>
      <p:grpSp>
        <p:nvGrpSpPr>
          <p:cNvPr id="43" name="Group 42">
            <a:extLst>
              <a:ext uri="{FF2B5EF4-FFF2-40B4-BE49-F238E27FC236}">
                <a16:creationId xmlns:a16="http://schemas.microsoft.com/office/drawing/2014/main" id="{C1882662-BF50-0FC2-9D53-D9AD4D05B1BE}"/>
              </a:ext>
            </a:extLst>
          </p:cNvPr>
          <p:cNvGrpSpPr/>
          <p:nvPr/>
        </p:nvGrpSpPr>
        <p:grpSpPr>
          <a:xfrm>
            <a:off x="442913" y="5013712"/>
            <a:ext cx="576263" cy="540000"/>
            <a:chOff x="442913" y="5632264"/>
            <a:chExt cx="576263" cy="540000"/>
          </a:xfrm>
        </p:grpSpPr>
        <p:sp>
          <p:nvSpPr>
            <p:cNvPr id="44" name="Rectangle 43">
              <a:extLst>
                <a:ext uri="{FF2B5EF4-FFF2-40B4-BE49-F238E27FC236}">
                  <a16:creationId xmlns:a16="http://schemas.microsoft.com/office/drawing/2014/main" id="{B5C01C9D-FCFE-7C06-355F-B51DC9CE2BD7}"/>
                </a:ext>
              </a:extLst>
            </p:cNvPr>
            <p:cNvSpPr/>
            <p:nvPr/>
          </p:nvSpPr>
          <p:spPr>
            <a:xfrm>
              <a:off x="442913" y="5632264"/>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45" name="L-Shape 44">
              <a:extLst>
                <a:ext uri="{FF2B5EF4-FFF2-40B4-BE49-F238E27FC236}">
                  <a16:creationId xmlns:a16="http://schemas.microsoft.com/office/drawing/2014/main" id="{95F83EE7-077E-1143-291F-23EE821A1687}"/>
                </a:ext>
              </a:extLst>
            </p:cNvPr>
            <p:cNvSpPr/>
            <p:nvPr/>
          </p:nvSpPr>
          <p:spPr>
            <a:xfrm rot="13500000">
              <a:off x="559307" y="576587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sp>
        <p:nvSpPr>
          <p:cNvPr id="99" name="Rectangle 98">
            <a:extLst>
              <a:ext uri="{FF2B5EF4-FFF2-40B4-BE49-F238E27FC236}">
                <a16:creationId xmlns:a16="http://schemas.microsoft.com/office/drawing/2014/main" id="{805B5EBD-6AAC-3E2E-7379-47BAFD8ABB47}"/>
              </a:ext>
            </a:extLst>
          </p:cNvPr>
          <p:cNvSpPr/>
          <p:nvPr/>
        </p:nvSpPr>
        <p:spPr>
          <a:xfrm>
            <a:off x="1095748" y="4395832"/>
            <a:ext cx="10651226" cy="5397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a:solidFill>
                  <a:schemeClr val="tx1"/>
                </a:solidFill>
              </a:rPr>
              <a:t>Close doors and windows, blinds and curtains.</a:t>
            </a:r>
            <a:endParaRPr lang="lv-LV" sz="1200" b="0" i="0">
              <a:solidFill>
                <a:schemeClr val="tx1"/>
              </a:solidFill>
              <a:effectLst/>
            </a:endParaRPr>
          </a:p>
        </p:txBody>
      </p:sp>
      <p:grpSp>
        <p:nvGrpSpPr>
          <p:cNvPr id="46" name="Group 45">
            <a:extLst>
              <a:ext uri="{FF2B5EF4-FFF2-40B4-BE49-F238E27FC236}">
                <a16:creationId xmlns:a16="http://schemas.microsoft.com/office/drawing/2014/main" id="{9D0D27D0-1D3C-D063-303A-78578DD5B482}"/>
              </a:ext>
            </a:extLst>
          </p:cNvPr>
          <p:cNvGrpSpPr/>
          <p:nvPr/>
        </p:nvGrpSpPr>
        <p:grpSpPr>
          <a:xfrm>
            <a:off x="442913" y="4394743"/>
            <a:ext cx="576263" cy="540000"/>
            <a:chOff x="442913" y="5632264"/>
            <a:chExt cx="576263" cy="540000"/>
          </a:xfrm>
        </p:grpSpPr>
        <p:sp>
          <p:nvSpPr>
            <p:cNvPr id="48" name="Rectangle 47">
              <a:extLst>
                <a:ext uri="{FF2B5EF4-FFF2-40B4-BE49-F238E27FC236}">
                  <a16:creationId xmlns:a16="http://schemas.microsoft.com/office/drawing/2014/main" id="{718C1DA6-897D-1E84-C3B9-46D621F0912C}"/>
                </a:ext>
              </a:extLst>
            </p:cNvPr>
            <p:cNvSpPr/>
            <p:nvPr/>
          </p:nvSpPr>
          <p:spPr>
            <a:xfrm>
              <a:off x="442913" y="5632264"/>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49" name="L-Shape 48">
              <a:extLst>
                <a:ext uri="{FF2B5EF4-FFF2-40B4-BE49-F238E27FC236}">
                  <a16:creationId xmlns:a16="http://schemas.microsoft.com/office/drawing/2014/main" id="{EB8CA6BE-7B8C-6996-F7C4-29CB41CDD342}"/>
                </a:ext>
              </a:extLst>
            </p:cNvPr>
            <p:cNvSpPr/>
            <p:nvPr/>
          </p:nvSpPr>
          <p:spPr>
            <a:xfrm rot="13500000">
              <a:off x="559307" y="576587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sp>
        <p:nvSpPr>
          <p:cNvPr id="33" name="Rectangle 32">
            <a:extLst>
              <a:ext uri="{FF2B5EF4-FFF2-40B4-BE49-F238E27FC236}">
                <a16:creationId xmlns:a16="http://schemas.microsoft.com/office/drawing/2014/main" id="{A9EA678B-1C92-D1EC-5EF2-97D0A4907E68}"/>
              </a:ext>
            </a:extLst>
          </p:cNvPr>
          <p:cNvSpPr/>
          <p:nvPr/>
        </p:nvSpPr>
        <p:spPr>
          <a:xfrm>
            <a:off x="1095748" y="3776863"/>
            <a:ext cx="10651226" cy="5397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dirty="0">
                <a:solidFill>
                  <a:srgbClr val="212529"/>
                </a:solidFill>
              </a:rPr>
              <a:t>Secure</a:t>
            </a:r>
            <a:r>
              <a:rPr lang="lv-LV" sz="1200" dirty="0">
                <a:solidFill>
                  <a:srgbClr val="212529"/>
                </a:solidFill>
              </a:rPr>
              <a:t> </a:t>
            </a:r>
            <a:r>
              <a:rPr lang="en-gb" sz="1200" b="0" i="0" dirty="0">
                <a:solidFill>
                  <a:srgbClr val="212529"/>
                </a:solidFill>
                <a:effectLst/>
              </a:rPr>
              <a:t>objects on the balcony or in the courtyard that could be blown away and cause damage.</a:t>
            </a:r>
          </a:p>
        </p:txBody>
      </p:sp>
      <p:grpSp>
        <p:nvGrpSpPr>
          <p:cNvPr id="54" name="Group 53">
            <a:extLst>
              <a:ext uri="{FF2B5EF4-FFF2-40B4-BE49-F238E27FC236}">
                <a16:creationId xmlns:a16="http://schemas.microsoft.com/office/drawing/2014/main" id="{AEB34293-42F7-9DB0-592C-B0D02ABB0F4B}"/>
              </a:ext>
            </a:extLst>
          </p:cNvPr>
          <p:cNvGrpSpPr/>
          <p:nvPr/>
        </p:nvGrpSpPr>
        <p:grpSpPr>
          <a:xfrm>
            <a:off x="442913" y="3775354"/>
            <a:ext cx="576263" cy="540000"/>
            <a:chOff x="442913" y="2538413"/>
            <a:chExt cx="576263" cy="540000"/>
          </a:xfrm>
        </p:grpSpPr>
        <p:sp>
          <p:nvSpPr>
            <p:cNvPr id="55" name="Rectangle 54">
              <a:extLst>
                <a:ext uri="{FF2B5EF4-FFF2-40B4-BE49-F238E27FC236}">
                  <a16:creationId xmlns:a16="http://schemas.microsoft.com/office/drawing/2014/main" id="{BBE22A93-5587-DA7B-29CF-65407AE35D02}"/>
                </a:ext>
              </a:extLst>
            </p:cNvPr>
            <p:cNvSpPr/>
            <p:nvPr/>
          </p:nvSpPr>
          <p:spPr>
            <a:xfrm>
              <a:off x="442913" y="2538413"/>
              <a:ext cx="576263" cy="540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56" name="L-Shape 55">
              <a:extLst>
                <a:ext uri="{FF2B5EF4-FFF2-40B4-BE49-F238E27FC236}">
                  <a16:creationId xmlns:a16="http://schemas.microsoft.com/office/drawing/2014/main" id="{591B758D-F953-BC53-26C5-F859207AF361}"/>
                </a:ext>
              </a:extLst>
            </p:cNvPr>
            <p:cNvSpPr/>
            <p:nvPr/>
          </p:nvSpPr>
          <p:spPr>
            <a:xfrm rot="13500000">
              <a:off x="559307" y="267202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grpSp>
        <p:nvGrpSpPr>
          <p:cNvPr id="3" name="Group 2">
            <a:extLst>
              <a:ext uri="{FF2B5EF4-FFF2-40B4-BE49-F238E27FC236}">
                <a16:creationId xmlns:a16="http://schemas.microsoft.com/office/drawing/2014/main" id="{7BC7DBC7-037C-708E-4D4E-065EB3F0B6BE}"/>
              </a:ext>
            </a:extLst>
          </p:cNvPr>
          <p:cNvGrpSpPr/>
          <p:nvPr/>
        </p:nvGrpSpPr>
        <p:grpSpPr>
          <a:xfrm>
            <a:off x="9190780" y="159786"/>
            <a:ext cx="2558308" cy="217488"/>
            <a:chOff x="9190780" y="159786"/>
            <a:chExt cx="2558308" cy="217488"/>
          </a:xfrm>
        </p:grpSpPr>
        <p:sp>
          <p:nvSpPr>
            <p:cNvPr id="4" name="Rectangle 3">
              <a:extLst>
                <a:ext uri="{FF2B5EF4-FFF2-40B4-BE49-F238E27FC236}">
                  <a16:creationId xmlns:a16="http://schemas.microsoft.com/office/drawing/2014/main" id="{BF02D35A-10F3-7972-14FF-ECAC210BE002}"/>
                </a:ext>
              </a:extLst>
            </p:cNvPr>
            <p:cNvSpPr/>
            <p:nvPr/>
          </p:nvSpPr>
          <p:spPr>
            <a:xfrm>
              <a:off x="9432606" y="159786"/>
              <a:ext cx="1833251"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dirty="0">
                  <a:ln>
                    <a:noFill/>
                  </a:ln>
                  <a:effectLst/>
                  <a:uLnTx/>
                  <a:uFillTx/>
                  <a:ea typeface="Georgia"/>
                  <a:cs typeface="Georgia"/>
                  <a:sym typeface="Georgia"/>
                </a:rPr>
                <a:t>Natural </a:t>
              </a:r>
              <a:r>
                <a:rPr lang="lv-LV" sz="800" b="1" i="0" u="none" strike="noStrike" kern="0" cap="none" spc="0" normalizeH="0" dirty="0" err="1">
                  <a:ln>
                    <a:noFill/>
                  </a:ln>
                  <a:effectLst/>
                  <a:uLnTx/>
                  <a:uFillTx/>
                  <a:ea typeface="Georgia"/>
                  <a:cs typeface="Georgia"/>
                  <a:sym typeface="Georgia"/>
                </a:rPr>
                <a:t>disasters</a:t>
              </a:r>
              <a:endParaRPr kumimoji="0" lang="en-US" sz="800" b="1" i="0" u="none" strike="noStrike" kern="0" cap="none" spc="0" normalizeH="0" baseline="0" dirty="0">
                <a:ln>
                  <a:noFill/>
                </a:ln>
                <a:effectLst/>
                <a:uLnTx/>
                <a:uFillTx/>
                <a:ea typeface="Georgia"/>
                <a:cs typeface="Georgia"/>
                <a:sym typeface="Georgia"/>
              </a:endParaRPr>
            </a:p>
          </p:txBody>
        </p:sp>
        <p:sp>
          <p:nvSpPr>
            <p:cNvPr id="8" name="Rectangle 7">
              <a:extLst>
                <a:ext uri="{FF2B5EF4-FFF2-40B4-BE49-F238E27FC236}">
                  <a16:creationId xmlns:a16="http://schemas.microsoft.com/office/drawing/2014/main" id="{BD70680B-54FE-B6BB-5232-B4626D5C7378}"/>
                </a:ext>
              </a:extLst>
            </p:cNvPr>
            <p:cNvSpPr/>
            <p:nvPr/>
          </p:nvSpPr>
          <p:spPr>
            <a:xfrm>
              <a:off x="11291473" y="159786"/>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C6318C69-53B6-51DD-5D52-B37308DFE61E}"/>
                </a:ext>
              </a:extLst>
            </p:cNvPr>
            <p:cNvSpPr/>
            <p:nvPr/>
          </p:nvSpPr>
          <p:spPr>
            <a:xfrm>
              <a:off x="9190780" y="159786"/>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6</a:t>
              </a:r>
              <a:r>
                <a:rPr lang="en-gb" sz="800" b="1" i="0" u="none" strike="noStrike" kern="0" cap="none" spc="0" normalizeH="0">
                  <a:ln>
                    <a:noFill/>
                  </a:ln>
                  <a:effectLst/>
                  <a:uLnTx/>
                  <a:uFillTx/>
                  <a:ea typeface="Georgia"/>
                  <a:cs typeface="Georgia"/>
                  <a:sym typeface="Georgia"/>
                </a:rPr>
                <a:t>.</a:t>
              </a:r>
              <a:r>
                <a:rPr lang="en-gb"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11" name="Rectangle 10">
              <a:extLst>
                <a:ext uri="{FF2B5EF4-FFF2-40B4-BE49-F238E27FC236}">
                  <a16:creationId xmlns:a16="http://schemas.microsoft.com/office/drawing/2014/main" id="{19DCC04E-41B7-CB70-43E9-4C93CB28C804}"/>
                </a:ext>
              </a:extLst>
            </p:cNvPr>
            <p:cNvSpPr/>
            <p:nvPr/>
          </p:nvSpPr>
          <p:spPr>
            <a:xfrm>
              <a:off x="11533088" y="159786"/>
              <a:ext cx="216000" cy="217488"/>
            </a:xfrm>
            <a:prstGeom prst="rect">
              <a:avLst/>
            </a:prstGeom>
            <a:solidFill>
              <a:srgbClr val="F2F2F2"/>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6.3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401595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hink-cell data - do not delete" hidden="1">
            <a:extLst>
              <a:ext uri="{FF2B5EF4-FFF2-40B4-BE49-F238E27FC236}">
                <a16:creationId xmlns:a16="http://schemas.microsoft.com/office/drawing/2014/main" id="{E9055983-5BDC-2790-0810-8F819DF26CD9}"/>
              </a:ext>
            </a:extLst>
          </p:cNvPr>
          <p:cNvGraphicFramePr>
            <a:graphicFrameLocks noChangeAspect="1"/>
          </p:cNvGraphicFramePr>
          <p:nvPr>
            <p:custDataLst>
              <p:tags r:id="rId1"/>
            </p:custDataLst>
            <p:extLst>
              <p:ext uri="{D42A27DB-BD31-4B8C-83A1-F6EECF244321}">
                <p14:modId xmlns:p14="http://schemas.microsoft.com/office/powerpoint/2010/main" val="38914125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63" imgH="562" progId="TCLayout.ActiveDocument.1">
                  <p:embed/>
                </p:oleObj>
              </mc:Choice>
              <mc:Fallback>
                <p:oleObj name="think-cell Slide" r:id="rId4" imgW="563" imgH="562" progId="TCLayout.ActiveDocument.1">
                  <p:embed/>
                  <p:pic>
                    <p:nvPicPr>
                      <p:cNvPr id="29" name="think-cell data - do not delete" hidden="1">
                        <a:extLst>
                          <a:ext uri="{FF2B5EF4-FFF2-40B4-BE49-F238E27FC236}">
                            <a16:creationId xmlns:a16="http://schemas.microsoft.com/office/drawing/2014/main" id="{E9055983-5BDC-2790-0810-8F819DF26CD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0" name="Rectangle 49">
            <a:extLst>
              <a:ext uri="{FF2B5EF4-FFF2-40B4-BE49-F238E27FC236}">
                <a16:creationId xmlns:a16="http://schemas.microsoft.com/office/drawing/2014/main" id="{1E384B44-88CC-8F76-E9AF-DBDBDD24EECE}"/>
              </a:ext>
            </a:extLst>
          </p:cNvPr>
          <p:cNvSpPr/>
          <p:nvPr/>
        </p:nvSpPr>
        <p:spPr>
          <a:xfrm>
            <a:off x="442913" y="2903046"/>
            <a:ext cx="11306174"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t>What to do if the power goes out:</a:t>
            </a:r>
          </a:p>
        </p:txBody>
      </p:sp>
      <p:sp>
        <p:nvSpPr>
          <p:cNvPr id="61" name="Rectangle 60">
            <a:extLst>
              <a:ext uri="{FF2B5EF4-FFF2-40B4-BE49-F238E27FC236}">
                <a16:creationId xmlns:a16="http://schemas.microsoft.com/office/drawing/2014/main" id="{36EC9590-1EE1-4A70-E132-4F25FB2A166A}"/>
              </a:ext>
            </a:extLst>
          </p:cNvPr>
          <p:cNvSpPr/>
          <p:nvPr/>
        </p:nvSpPr>
        <p:spPr>
          <a:xfrm>
            <a:off x="11173088" y="2903046"/>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7" name="Google Shape;944;p84">
            <a:extLst>
              <a:ext uri="{FF2B5EF4-FFF2-40B4-BE49-F238E27FC236}">
                <a16:creationId xmlns:a16="http://schemas.microsoft.com/office/drawing/2014/main" id="{2F42412E-1B19-F38E-130A-649F3A1FED51}"/>
              </a:ext>
            </a:extLst>
          </p:cNvPr>
          <p:cNvSpPr/>
          <p:nvPr/>
        </p:nvSpPr>
        <p:spPr>
          <a:xfrm>
            <a:off x="11280742" y="3011006"/>
            <a:ext cx="360363" cy="360363"/>
          </a:xfrm>
          <a:custGeom>
            <a:avLst/>
            <a:gdLst/>
            <a:ahLst/>
            <a:cxnLst/>
            <a:rect l="l" t="t" r="r" b="b"/>
            <a:pathLst>
              <a:path w="704" h="706" extrusionOk="0">
                <a:moveTo>
                  <a:pt x="510" y="0"/>
                </a:moveTo>
                <a:lnTo>
                  <a:pt x="510" y="0"/>
                </a:lnTo>
                <a:lnTo>
                  <a:pt x="452" y="0"/>
                </a:lnTo>
                <a:lnTo>
                  <a:pt x="367" y="245"/>
                </a:lnTo>
                <a:lnTo>
                  <a:pt x="495" y="245"/>
                </a:lnTo>
                <a:lnTo>
                  <a:pt x="298" y="490"/>
                </a:lnTo>
                <a:lnTo>
                  <a:pt x="359" y="311"/>
                </a:lnTo>
                <a:lnTo>
                  <a:pt x="254" y="310"/>
                </a:lnTo>
                <a:lnTo>
                  <a:pt x="356" y="15"/>
                </a:lnTo>
                <a:lnTo>
                  <a:pt x="361" y="0"/>
                </a:lnTo>
                <a:lnTo>
                  <a:pt x="329" y="0"/>
                </a:lnTo>
                <a:lnTo>
                  <a:pt x="291" y="0"/>
                </a:lnTo>
                <a:lnTo>
                  <a:pt x="0" y="0"/>
                </a:lnTo>
                <a:lnTo>
                  <a:pt x="0" y="706"/>
                </a:lnTo>
                <a:lnTo>
                  <a:pt x="704" y="706"/>
                </a:lnTo>
                <a:lnTo>
                  <a:pt x="704" y="0"/>
                </a:lnTo>
                <a:lnTo>
                  <a:pt x="510" y="0"/>
                </a:lnTo>
                <a:close/>
                <a:moveTo>
                  <a:pt x="673" y="677"/>
                </a:moveTo>
                <a:lnTo>
                  <a:pt x="31" y="677"/>
                </a:lnTo>
                <a:lnTo>
                  <a:pt x="31" y="31"/>
                </a:lnTo>
                <a:lnTo>
                  <a:pt x="318" y="31"/>
                </a:lnTo>
                <a:lnTo>
                  <a:pt x="318" y="31"/>
                </a:lnTo>
                <a:lnTo>
                  <a:pt x="211" y="340"/>
                </a:lnTo>
                <a:lnTo>
                  <a:pt x="318" y="341"/>
                </a:lnTo>
                <a:lnTo>
                  <a:pt x="216" y="641"/>
                </a:lnTo>
                <a:lnTo>
                  <a:pt x="559" y="216"/>
                </a:lnTo>
                <a:lnTo>
                  <a:pt x="409" y="216"/>
                </a:lnTo>
                <a:lnTo>
                  <a:pt x="473" y="31"/>
                </a:lnTo>
                <a:lnTo>
                  <a:pt x="673" y="31"/>
                </a:lnTo>
                <a:lnTo>
                  <a:pt x="673" y="677"/>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62" name="Rectangle 61">
            <a:extLst>
              <a:ext uri="{FF2B5EF4-FFF2-40B4-BE49-F238E27FC236}">
                <a16:creationId xmlns:a16="http://schemas.microsoft.com/office/drawing/2014/main" id="{2807FCC7-6EAD-0C0D-B605-03EEAC731F8C}"/>
              </a:ext>
            </a:extLst>
          </p:cNvPr>
          <p:cNvSpPr/>
          <p:nvPr/>
        </p:nvSpPr>
        <p:spPr>
          <a:xfrm>
            <a:off x="11102200" y="2903046"/>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rtlCol="0"/>
          <a:lstStyle/>
          <a:p>
            <a:pPr rtl="0"/>
            <a:r>
              <a:rPr lang="en-gb"/>
              <a:t>Thunderstorms and strong winds</a:t>
            </a:r>
            <a:br>
              <a:rPr lang="lv-LV"/>
            </a:br>
            <a:r>
              <a:rPr lang="en-gb">
                <a:solidFill>
                  <a:srgbClr val="A8192D"/>
                </a:solidFill>
              </a:rPr>
              <a:t>How to proceed? (4/4)</a:t>
            </a:r>
            <a:endParaRPr lang="en-GB"/>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14</a:t>
            </a:fld>
            <a:endParaRPr lang="en-GB"/>
          </a:p>
        </p:txBody>
      </p:sp>
      <p:sp>
        <p:nvSpPr>
          <p:cNvPr id="36" name="Rectangle 35">
            <a:extLst>
              <a:ext uri="{FF2B5EF4-FFF2-40B4-BE49-F238E27FC236}">
                <a16:creationId xmlns:a16="http://schemas.microsoft.com/office/drawing/2014/main" id="{3C145E88-345E-DEB9-9ABA-4CC30EEE55EB}"/>
              </a:ext>
            </a:extLst>
          </p:cNvPr>
          <p:cNvSpPr/>
          <p:nvPr/>
        </p:nvSpPr>
        <p:spPr>
          <a:xfrm>
            <a:off x="1100138" y="3626277"/>
            <a:ext cx="10648950"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a:solidFill>
                  <a:schemeClr val="tx1"/>
                </a:solidFill>
                <a:effectLst/>
              </a:rPr>
              <a:t>If your building suddenly loses electricity, check whether the power is out only in your home, in the whole building or in nearby neighbouring buildings. At dusk and in the dark, you can look out of the window and see if the windows of the neighbouring buildings are lit.</a:t>
            </a:r>
          </a:p>
        </p:txBody>
      </p:sp>
      <p:sp>
        <p:nvSpPr>
          <p:cNvPr id="14" name="Rectangle 13">
            <a:extLst>
              <a:ext uri="{FF2B5EF4-FFF2-40B4-BE49-F238E27FC236}">
                <a16:creationId xmlns:a16="http://schemas.microsoft.com/office/drawing/2014/main" id="{4B888F26-7D1A-CA27-B5A8-6248A7263371}"/>
              </a:ext>
            </a:extLst>
          </p:cNvPr>
          <p:cNvSpPr/>
          <p:nvPr/>
        </p:nvSpPr>
        <p:spPr>
          <a:xfrm>
            <a:off x="1100138" y="4711655"/>
            <a:ext cx="10648950"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dirty="0">
                <a:solidFill>
                  <a:schemeClr val="tx1"/>
                </a:solidFill>
              </a:rPr>
              <a:t>Switch off or disconnect power-consuming devices so that they can be safely operated when the power supply is restored.</a:t>
            </a:r>
            <a:endParaRPr lang="lv-LV" sz="1200" b="0" i="0" dirty="0">
              <a:solidFill>
                <a:schemeClr val="tx1"/>
              </a:solidFill>
              <a:effectLst/>
            </a:endParaRPr>
          </a:p>
        </p:txBody>
      </p:sp>
      <p:cxnSp>
        <p:nvCxnSpPr>
          <p:cNvPr id="17" name="Straight Connector 16">
            <a:extLst>
              <a:ext uri="{FF2B5EF4-FFF2-40B4-BE49-F238E27FC236}">
                <a16:creationId xmlns:a16="http://schemas.microsoft.com/office/drawing/2014/main" id="{3613A840-4E6D-FAE5-4D8C-5E63294A7644}"/>
              </a:ext>
            </a:extLst>
          </p:cNvPr>
          <p:cNvCxnSpPr>
            <a:cxnSpLocks/>
          </p:cNvCxnSpPr>
          <p:nvPr/>
        </p:nvCxnSpPr>
        <p:spPr>
          <a:xfrm>
            <a:off x="1100137" y="5710293"/>
            <a:ext cx="10648950" cy="5953"/>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8" name="Rectangle 17">
            <a:extLst>
              <a:ext uri="{FF2B5EF4-FFF2-40B4-BE49-F238E27FC236}">
                <a16:creationId xmlns:a16="http://schemas.microsoft.com/office/drawing/2014/main" id="{257A3C35-39C9-A4E6-1837-31F170B2C97A}"/>
              </a:ext>
            </a:extLst>
          </p:cNvPr>
          <p:cNvSpPr/>
          <p:nvPr/>
        </p:nvSpPr>
        <p:spPr>
          <a:xfrm>
            <a:off x="1100138" y="4168966"/>
            <a:ext cx="10648950"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dirty="0">
                <a:solidFill>
                  <a:schemeClr val="tx1"/>
                </a:solidFill>
              </a:rPr>
              <a:t>If you find that there is no electricity in the whole house or in the wider area, call the free fault reporting line of "</a:t>
            </a:r>
            <a:r>
              <a:rPr lang="en-gb" sz="1200" dirty="0" err="1">
                <a:solidFill>
                  <a:schemeClr val="tx1"/>
                </a:solidFill>
              </a:rPr>
              <a:t>Sadales</a:t>
            </a:r>
            <a:r>
              <a:rPr lang="en-gb" sz="1200" dirty="0">
                <a:solidFill>
                  <a:schemeClr val="tx1"/>
                </a:solidFill>
              </a:rPr>
              <a:t> </a:t>
            </a:r>
            <a:r>
              <a:rPr lang="en-gb" sz="1200" dirty="0" err="1">
                <a:solidFill>
                  <a:schemeClr val="tx1"/>
                </a:solidFill>
              </a:rPr>
              <a:t>tīkls</a:t>
            </a:r>
            <a:r>
              <a:rPr lang="en-gb" sz="1200" dirty="0">
                <a:solidFill>
                  <a:schemeClr val="tx1"/>
                </a:solidFill>
              </a:rPr>
              <a:t>" </a:t>
            </a:r>
            <a:r>
              <a:rPr lang="lv-LV" sz="1200" dirty="0" err="1">
                <a:solidFill>
                  <a:schemeClr val="tx1"/>
                </a:solidFill>
              </a:rPr>
              <a:t>at</a:t>
            </a:r>
            <a:r>
              <a:rPr lang="lv-LV" sz="1200" dirty="0">
                <a:solidFill>
                  <a:schemeClr val="tx1"/>
                </a:solidFill>
              </a:rPr>
              <a:t> </a:t>
            </a:r>
            <a:r>
              <a:rPr lang="en-gb" sz="1200" dirty="0">
                <a:solidFill>
                  <a:schemeClr val="tx1"/>
                </a:solidFill>
              </a:rPr>
              <a:t>80 200 404.</a:t>
            </a:r>
            <a:endParaRPr lang="lv-LV" sz="1200" b="0" i="0" dirty="0">
              <a:solidFill>
                <a:schemeClr val="tx1"/>
              </a:solidFill>
              <a:effectLst/>
              <a:cs typeface="Arial"/>
            </a:endParaRPr>
          </a:p>
        </p:txBody>
      </p:sp>
      <p:cxnSp>
        <p:nvCxnSpPr>
          <p:cNvPr id="21" name="Straight Connector 20">
            <a:extLst>
              <a:ext uri="{FF2B5EF4-FFF2-40B4-BE49-F238E27FC236}">
                <a16:creationId xmlns:a16="http://schemas.microsoft.com/office/drawing/2014/main" id="{F3097C31-51F2-D5F8-7426-0A669C9D933B}"/>
              </a:ext>
            </a:extLst>
          </p:cNvPr>
          <p:cNvCxnSpPr>
            <a:cxnSpLocks/>
          </p:cNvCxnSpPr>
          <p:nvPr/>
        </p:nvCxnSpPr>
        <p:spPr>
          <a:xfrm>
            <a:off x="1100137" y="4082226"/>
            <a:ext cx="10648950"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2" name="Rectangle 21">
            <a:extLst>
              <a:ext uri="{FF2B5EF4-FFF2-40B4-BE49-F238E27FC236}">
                <a16:creationId xmlns:a16="http://schemas.microsoft.com/office/drawing/2014/main" id="{BDC99A0B-8AB3-4918-5B31-2F9C4926A28C}"/>
              </a:ext>
            </a:extLst>
          </p:cNvPr>
          <p:cNvSpPr/>
          <p:nvPr/>
        </p:nvSpPr>
        <p:spPr>
          <a:xfrm>
            <a:off x="1100138" y="5254344"/>
            <a:ext cx="10648950"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a:solidFill>
                  <a:schemeClr val="tx1"/>
                </a:solidFill>
              </a:rPr>
              <a:t>Only use your mobile phone in emergencies and only call 1 1 2 in situations where life or health is at risk. In the event of prolonged power cuts, you will need a mobile phone to contact and get help.</a:t>
            </a:r>
            <a:endParaRPr lang="lv-LV" sz="1200" b="1" i="0" dirty="0">
              <a:solidFill>
                <a:schemeClr val="tx1"/>
              </a:solidFill>
              <a:effectLst/>
            </a:endParaRPr>
          </a:p>
        </p:txBody>
      </p:sp>
      <p:cxnSp>
        <p:nvCxnSpPr>
          <p:cNvPr id="31" name="Straight Connector 30">
            <a:extLst>
              <a:ext uri="{FF2B5EF4-FFF2-40B4-BE49-F238E27FC236}">
                <a16:creationId xmlns:a16="http://schemas.microsoft.com/office/drawing/2014/main" id="{A23283C8-AC46-8F65-599C-AE50F7F5ECCA}"/>
              </a:ext>
            </a:extLst>
          </p:cNvPr>
          <p:cNvCxnSpPr>
            <a:cxnSpLocks/>
          </p:cNvCxnSpPr>
          <p:nvPr/>
        </p:nvCxnSpPr>
        <p:spPr>
          <a:xfrm>
            <a:off x="1100137" y="5167604"/>
            <a:ext cx="10648950"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2" name="Rectangle 31">
            <a:extLst>
              <a:ext uri="{FF2B5EF4-FFF2-40B4-BE49-F238E27FC236}">
                <a16:creationId xmlns:a16="http://schemas.microsoft.com/office/drawing/2014/main" id="{642FDFF0-C1EF-2DFC-03F4-C85494893547}"/>
              </a:ext>
            </a:extLst>
          </p:cNvPr>
          <p:cNvSpPr/>
          <p:nvPr/>
        </p:nvSpPr>
        <p:spPr>
          <a:xfrm>
            <a:off x="1100137" y="5776200"/>
            <a:ext cx="10648950" cy="37306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a:solidFill>
                  <a:schemeClr val="tx1"/>
                </a:solidFill>
              </a:rPr>
              <a:t>To protect your electrical installations from the effects of short-term voltage interruptions, you can use uninterruptible power supplies - UPS - to keep various electrical appliances running during power cuts.</a:t>
            </a:r>
            <a:endParaRPr lang="lv-LV" sz="1200" b="0" i="0" dirty="0">
              <a:solidFill>
                <a:schemeClr val="tx1"/>
              </a:solidFill>
              <a:effectLst/>
            </a:endParaRPr>
          </a:p>
        </p:txBody>
      </p:sp>
      <p:cxnSp>
        <p:nvCxnSpPr>
          <p:cNvPr id="4" name="Straight Connector 3">
            <a:extLst>
              <a:ext uri="{FF2B5EF4-FFF2-40B4-BE49-F238E27FC236}">
                <a16:creationId xmlns:a16="http://schemas.microsoft.com/office/drawing/2014/main" id="{A34C0450-1485-CB4E-D4F8-1B9D567AB1FF}"/>
              </a:ext>
            </a:extLst>
          </p:cNvPr>
          <p:cNvCxnSpPr>
            <a:cxnSpLocks/>
          </p:cNvCxnSpPr>
          <p:nvPr/>
        </p:nvCxnSpPr>
        <p:spPr>
          <a:xfrm>
            <a:off x="1100137" y="4624915"/>
            <a:ext cx="10648950"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6" name="Rectangle 25">
            <a:extLst>
              <a:ext uri="{FF2B5EF4-FFF2-40B4-BE49-F238E27FC236}">
                <a16:creationId xmlns:a16="http://schemas.microsoft.com/office/drawing/2014/main" id="{F0CB5772-83FD-A70A-A885-67FCEEE49754}"/>
              </a:ext>
            </a:extLst>
          </p:cNvPr>
          <p:cNvSpPr/>
          <p:nvPr/>
        </p:nvSpPr>
        <p:spPr>
          <a:xfrm>
            <a:off x="442913" y="361784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200" b="1"/>
          </a:p>
        </p:txBody>
      </p:sp>
      <p:sp>
        <p:nvSpPr>
          <p:cNvPr id="47" name="Rectangle 46">
            <a:extLst>
              <a:ext uri="{FF2B5EF4-FFF2-40B4-BE49-F238E27FC236}">
                <a16:creationId xmlns:a16="http://schemas.microsoft.com/office/drawing/2014/main" id="{DE28A1F8-05E1-2D2E-5F4B-FFE030D33C0D}"/>
              </a:ext>
            </a:extLst>
          </p:cNvPr>
          <p:cNvSpPr/>
          <p:nvPr/>
        </p:nvSpPr>
        <p:spPr>
          <a:xfrm>
            <a:off x="442913" y="415743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200" b="1"/>
          </a:p>
        </p:txBody>
      </p:sp>
      <p:sp>
        <p:nvSpPr>
          <p:cNvPr id="51" name="Rectangle 50">
            <a:extLst>
              <a:ext uri="{FF2B5EF4-FFF2-40B4-BE49-F238E27FC236}">
                <a16:creationId xmlns:a16="http://schemas.microsoft.com/office/drawing/2014/main" id="{459753F3-41F3-63B5-45E4-F3B58708C5B6}"/>
              </a:ext>
            </a:extLst>
          </p:cNvPr>
          <p:cNvSpPr/>
          <p:nvPr/>
        </p:nvSpPr>
        <p:spPr>
          <a:xfrm>
            <a:off x="442913" y="469702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200" b="1"/>
          </a:p>
        </p:txBody>
      </p:sp>
      <p:sp>
        <p:nvSpPr>
          <p:cNvPr id="15" name="Rectangle 14">
            <a:extLst>
              <a:ext uri="{FF2B5EF4-FFF2-40B4-BE49-F238E27FC236}">
                <a16:creationId xmlns:a16="http://schemas.microsoft.com/office/drawing/2014/main" id="{9E0E0D22-42F4-802B-FD44-EDC127F0142C}"/>
              </a:ext>
            </a:extLst>
          </p:cNvPr>
          <p:cNvSpPr/>
          <p:nvPr/>
        </p:nvSpPr>
        <p:spPr>
          <a:xfrm>
            <a:off x="442913" y="577620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200" b="1"/>
          </a:p>
        </p:txBody>
      </p:sp>
      <p:sp>
        <p:nvSpPr>
          <p:cNvPr id="34" name="Rectangle 33">
            <a:extLst>
              <a:ext uri="{FF2B5EF4-FFF2-40B4-BE49-F238E27FC236}">
                <a16:creationId xmlns:a16="http://schemas.microsoft.com/office/drawing/2014/main" id="{31E65DFA-47A0-4AD8-6B27-3C86CFB7284A}"/>
              </a:ext>
            </a:extLst>
          </p:cNvPr>
          <p:cNvSpPr/>
          <p:nvPr/>
        </p:nvSpPr>
        <p:spPr>
          <a:xfrm>
            <a:off x="442913" y="523661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200" b="1"/>
          </a:p>
        </p:txBody>
      </p:sp>
      <p:sp>
        <p:nvSpPr>
          <p:cNvPr id="9" name="L-Shape 8">
            <a:extLst>
              <a:ext uri="{FF2B5EF4-FFF2-40B4-BE49-F238E27FC236}">
                <a16:creationId xmlns:a16="http://schemas.microsoft.com/office/drawing/2014/main" id="{9EBB1D1E-6449-913E-E858-C48CC79A35B7}"/>
              </a:ext>
            </a:extLst>
          </p:cNvPr>
          <p:cNvSpPr/>
          <p:nvPr/>
        </p:nvSpPr>
        <p:spPr>
          <a:xfrm rot="13500000">
            <a:off x="559307" y="367945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200"/>
          </a:p>
        </p:txBody>
      </p:sp>
      <p:sp>
        <p:nvSpPr>
          <p:cNvPr id="11" name="L-Shape 10">
            <a:extLst>
              <a:ext uri="{FF2B5EF4-FFF2-40B4-BE49-F238E27FC236}">
                <a16:creationId xmlns:a16="http://schemas.microsoft.com/office/drawing/2014/main" id="{2699A53A-B3BD-81F5-62B1-E1AFB84CBAF9}"/>
              </a:ext>
            </a:extLst>
          </p:cNvPr>
          <p:cNvSpPr/>
          <p:nvPr/>
        </p:nvSpPr>
        <p:spPr>
          <a:xfrm rot="13500000">
            <a:off x="559307" y="475863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200"/>
          </a:p>
        </p:txBody>
      </p:sp>
      <p:sp>
        <p:nvSpPr>
          <p:cNvPr id="12" name="L-Shape 11">
            <a:extLst>
              <a:ext uri="{FF2B5EF4-FFF2-40B4-BE49-F238E27FC236}">
                <a16:creationId xmlns:a16="http://schemas.microsoft.com/office/drawing/2014/main" id="{EEEC8714-4554-535F-5536-4371C6F9A1BA}"/>
              </a:ext>
            </a:extLst>
          </p:cNvPr>
          <p:cNvSpPr/>
          <p:nvPr/>
        </p:nvSpPr>
        <p:spPr>
          <a:xfrm rot="13500000">
            <a:off x="559307" y="583781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200"/>
          </a:p>
        </p:txBody>
      </p:sp>
      <p:sp>
        <p:nvSpPr>
          <p:cNvPr id="13" name="L-Shape 12">
            <a:extLst>
              <a:ext uri="{FF2B5EF4-FFF2-40B4-BE49-F238E27FC236}">
                <a16:creationId xmlns:a16="http://schemas.microsoft.com/office/drawing/2014/main" id="{3F193BB6-564F-7ED4-20BE-73BF54343CE7}"/>
              </a:ext>
            </a:extLst>
          </p:cNvPr>
          <p:cNvSpPr/>
          <p:nvPr/>
        </p:nvSpPr>
        <p:spPr>
          <a:xfrm rot="13500000">
            <a:off x="559307" y="421904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200"/>
          </a:p>
        </p:txBody>
      </p:sp>
      <p:sp>
        <p:nvSpPr>
          <p:cNvPr id="16" name="L-Shape 15">
            <a:extLst>
              <a:ext uri="{FF2B5EF4-FFF2-40B4-BE49-F238E27FC236}">
                <a16:creationId xmlns:a16="http://schemas.microsoft.com/office/drawing/2014/main" id="{DE200739-7B25-E26F-EE8E-B08BBC35C608}"/>
              </a:ext>
            </a:extLst>
          </p:cNvPr>
          <p:cNvSpPr/>
          <p:nvPr/>
        </p:nvSpPr>
        <p:spPr>
          <a:xfrm rot="13500000">
            <a:off x="559307" y="529822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200"/>
          </a:p>
        </p:txBody>
      </p:sp>
      <p:sp>
        <p:nvSpPr>
          <p:cNvPr id="5" name="Rectangle 4">
            <a:extLst>
              <a:ext uri="{FF2B5EF4-FFF2-40B4-BE49-F238E27FC236}">
                <a16:creationId xmlns:a16="http://schemas.microsoft.com/office/drawing/2014/main" id="{82C91F83-6981-8B2A-FA3C-1F2F3ADFB9FD}"/>
              </a:ext>
            </a:extLst>
          </p:cNvPr>
          <p:cNvSpPr/>
          <p:nvPr/>
        </p:nvSpPr>
        <p:spPr>
          <a:xfrm>
            <a:off x="442913" y="1825292"/>
            <a:ext cx="576263" cy="938959"/>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25" name="L-Shape 24">
            <a:extLst>
              <a:ext uri="{FF2B5EF4-FFF2-40B4-BE49-F238E27FC236}">
                <a16:creationId xmlns:a16="http://schemas.microsoft.com/office/drawing/2014/main" id="{73193CD6-27B5-A6F9-730A-EA354B870D72}"/>
              </a:ext>
            </a:extLst>
          </p:cNvPr>
          <p:cNvSpPr/>
          <p:nvPr/>
        </p:nvSpPr>
        <p:spPr>
          <a:xfrm rot="13500000">
            <a:off x="559307" y="2158383"/>
            <a:ext cx="272777" cy="272777"/>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7" name="Rectangle 26">
            <a:extLst>
              <a:ext uri="{FF2B5EF4-FFF2-40B4-BE49-F238E27FC236}">
                <a16:creationId xmlns:a16="http://schemas.microsoft.com/office/drawing/2014/main" id="{776849C3-7FBF-04FF-D16B-8FA65D926E2D}"/>
              </a:ext>
            </a:extLst>
          </p:cNvPr>
          <p:cNvSpPr/>
          <p:nvPr/>
        </p:nvSpPr>
        <p:spPr>
          <a:xfrm>
            <a:off x="1100137" y="1825292"/>
            <a:ext cx="10648951" cy="936151"/>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1" i="0" dirty="0">
                <a:solidFill>
                  <a:schemeClr val="tx1"/>
                </a:solidFill>
                <a:effectLst/>
              </a:rPr>
              <a:t>Electrical safety during storms </a:t>
            </a:r>
            <a:r>
              <a:rPr lang="en-gb" sz="1400" b="0" i="0" dirty="0">
                <a:solidFill>
                  <a:schemeClr val="tx1"/>
                </a:solidFill>
                <a:effectLst/>
              </a:rPr>
              <a:t>- if a wind-broken tree has fallen on your house and is interfering with the electricity supply, do not approach the damaged or broken power lines of the broken tree, but immediately contact "</a:t>
            </a:r>
            <a:r>
              <a:rPr lang="en-gb" sz="1400" b="0" i="0" dirty="0" err="1">
                <a:solidFill>
                  <a:schemeClr val="tx1"/>
                </a:solidFill>
                <a:effectLst/>
              </a:rPr>
              <a:t>Sadales</a:t>
            </a:r>
            <a:r>
              <a:rPr lang="en-gb" sz="1400" b="0" i="0" dirty="0">
                <a:solidFill>
                  <a:schemeClr val="tx1"/>
                </a:solidFill>
                <a:effectLst/>
              </a:rPr>
              <a:t> </a:t>
            </a:r>
            <a:r>
              <a:rPr lang="en-gb" sz="1400" b="0" i="0" dirty="0" err="1">
                <a:solidFill>
                  <a:schemeClr val="tx1"/>
                </a:solidFill>
                <a:effectLst/>
              </a:rPr>
              <a:t>tīkls</a:t>
            </a:r>
            <a:r>
              <a:rPr lang="en-gb" sz="1400" b="0" i="0" dirty="0">
                <a:solidFill>
                  <a:schemeClr val="tx1"/>
                </a:solidFill>
                <a:effectLst/>
              </a:rPr>
              <a:t>" Customer Service on the free phone number </a:t>
            </a:r>
            <a:r>
              <a:rPr lang="en-gb" sz="1400" b="1" i="0" dirty="0">
                <a:solidFill>
                  <a:schemeClr val="tx1"/>
                </a:solidFill>
                <a:effectLst/>
              </a:rPr>
              <a:t>8404</a:t>
            </a:r>
            <a:r>
              <a:rPr lang="en-gb" sz="1400" b="0" i="0" dirty="0">
                <a:solidFill>
                  <a:schemeClr val="tx1"/>
                </a:solidFill>
                <a:effectLst/>
              </a:rPr>
              <a:t> and inform about the situation.</a:t>
            </a:r>
          </a:p>
        </p:txBody>
      </p:sp>
      <p:grpSp>
        <p:nvGrpSpPr>
          <p:cNvPr id="3" name="Group 2">
            <a:extLst>
              <a:ext uri="{FF2B5EF4-FFF2-40B4-BE49-F238E27FC236}">
                <a16:creationId xmlns:a16="http://schemas.microsoft.com/office/drawing/2014/main" id="{446F6A7E-AA1D-9658-5823-5CD012725542}"/>
              </a:ext>
            </a:extLst>
          </p:cNvPr>
          <p:cNvGrpSpPr/>
          <p:nvPr/>
        </p:nvGrpSpPr>
        <p:grpSpPr>
          <a:xfrm>
            <a:off x="9190780" y="159786"/>
            <a:ext cx="2558308" cy="217488"/>
            <a:chOff x="9190780" y="159786"/>
            <a:chExt cx="2558308" cy="217488"/>
          </a:xfrm>
        </p:grpSpPr>
        <p:sp>
          <p:nvSpPr>
            <p:cNvPr id="6" name="Rectangle 5">
              <a:extLst>
                <a:ext uri="{FF2B5EF4-FFF2-40B4-BE49-F238E27FC236}">
                  <a16:creationId xmlns:a16="http://schemas.microsoft.com/office/drawing/2014/main" id="{096E91D4-AAEB-BD5D-6433-E6C4E294326F}"/>
                </a:ext>
              </a:extLst>
            </p:cNvPr>
            <p:cNvSpPr/>
            <p:nvPr/>
          </p:nvSpPr>
          <p:spPr>
            <a:xfrm>
              <a:off x="9432606" y="159786"/>
              <a:ext cx="1833251"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dirty="0">
                  <a:ln>
                    <a:noFill/>
                  </a:ln>
                  <a:effectLst/>
                  <a:uLnTx/>
                  <a:uFillTx/>
                  <a:ea typeface="Georgia"/>
                  <a:cs typeface="Georgia"/>
                  <a:sym typeface="Georgia"/>
                </a:rPr>
                <a:t>Natural </a:t>
              </a:r>
              <a:r>
                <a:rPr lang="lv-LV" sz="800" b="1" i="0" u="none" strike="noStrike" kern="0" cap="none" spc="0" normalizeH="0" dirty="0" err="1">
                  <a:ln>
                    <a:noFill/>
                  </a:ln>
                  <a:effectLst/>
                  <a:uLnTx/>
                  <a:uFillTx/>
                  <a:ea typeface="Georgia"/>
                  <a:cs typeface="Georgia"/>
                  <a:sym typeface="Georgia"/>
                </a:rPr>
                <a:t>disasters</a:t>
              </a:r>
              <a:endParaRPr kumimoji="0" lang="en-US" sz="800" b="1" i="0" u="none" strike="noStrike" kern="0" cap="none" spc="0" normalizeH="0" baseline="0" dirty="0">
                <a:ln>
                  <a:noFill/>
                </a:ln>
                <a:effectLst/>
                <a:uLnTx/>
                <a:uFillTx/>
                <a:ea typeface="Georgia"/>
                <a:cs typeface="Georgia"/>
                <a:sym typeface="Georgia"/>
              </a:endParaRPr>
            </a:p>
          </p:txBody>
        </p:sp>
        <p:sp>
          <p:nvSpPr>
            <p:cNvPr id="8" name="Rectangle 7">
              <a:extLst>
                <a:ext uri="{FF2B5EF4-FFF2-40B4-BE49-F238E27FC236}">
                  <a16:creationId xmlns:a16="http://schemas.microsoft.com/office/drawing/2014/main" id="{A025DECA-5DC1-B706-0613-B1D7B39F8441}"/>
                </a:ext>
              </a:extLst>
            </p:cNvPr>
            <p:cNvSpPr/>
            <p:nvPr/>
          </p:nvSpPr>
          <p:spPr>
            <a:xfrm>
              <a:off x="11291473" y="159786"/>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D9A36C8F-E216-95D9-07E7-D7D83F8256C6}"/>
                </a:ext>
              </a:extLst>
            </p:cNvPr>
            <p:cNvSpPr/>
            <p:nvPr/>
          </p:nvSpPr>
          <p:spPr>
            <a:xfrm>
              <a:off x="9190780" y="159786"/>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6</a:t>
              </a:r>
              <a:r>
                <a:rPr lang="en-gb" sz="800" b="1" i="0" u="none" strike="noStrike" kern="0" cap="none" spc="0" normalizeH="0">
                  <a:ln>
                    <a:noFill/>
                  </a:ln>
                  <a:effectLst/>
                  <a:uLnTx/>
                  <a:uFillTx/>
                  <a:ea typeface="Georgia"/>
                  <a:cs typeface="Georgia"/>
                  <a:sym typeface="Georgia"/>
                </a:rPr>
                <a:t>.</a:t>
              </a:r>
              <a:r>
                <a:rPr lang="en-gb"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28" name="Rectangle 27">
              <a:extLst>
                <a:ext uri="{FF2B5EF4-FFF2-40B4-BE49-F238E27FC236}">
                  <a16:creationId xmlns:a16="http://schemas.microsoft.com/office/drawing/2014/main" id="{F3117E43-6D8D-668C-9673-B6470619C668}"/>
                </a:ext>
              </a:extLst>
            </p:cNvPr>
            <p:cNvSpPr/>
            <p:nvPr/>
          </p:nvSpPr>
          <p:spPr>
            <a:xfrm>
              <a:off x="11533088" y="159786"/>
              <a:ext cx="216000" cy="217488"/>
            </a:xfrm>
            <a:prstGeom prst="rect">
              <a:avLst/>
            </a:prstGeom>
            <a:solidFill>
              <a:srgbClr val="F2F2F2"/>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6.3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2403530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hink-cell data - do not delete" hidden="1">
            <a:extLst>
              <a:ext uri="{FF2B5EF4-FFF2-40B4-BE49-F238E27FC236}">
                <a16:creationId xmlns:a16="http://schemas.microsoft.com/office/drawing/2014/main" id="{4ECA4EC1-4AF7-B0A9-BC88-A57CE40175C6}"/>
              </a:ext>
            </a:extLst>
          </p:cNvPr>
          <p:cNvGraphicFramePr>
            <a:graphicFrameLocks noChangeAspect="1"/>
          </p:cNvGraphicFramePr>
          <p:nvPr>
            <p:custDataLst>
              <p:tags r:id="rId1"/>
            </p:custDataLst>
            <p:extLst>
              <p:ext uri="{D42A27DB-BD31-4B8C-83A1-F6EECF244321}">
                <p14:modId xmlns:p14="http://schemas.microsoft.com/office/powerpoint/2010/main" val="1066576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63" imgH="562" progId="TCLayout.ActiveDocument.1">
                  <p:embed/>
                </p:oleObj>
              </mc:Choice>
              <mc:Fallback>
                <p:oleObj name="think-cell Slide" r:id="rId4" imgW="563" imgH="562" progId="TCLayout.ActiveDocument.1">
                  <p:embed/>
                  <p:pic>
                    <p:nvPicPr>
                      <p:cNvPr id="49" name="think-cell data - do not delete" hidden="1">
                        <a:extLst>
                          <a:ext uri="{FF2B5EF4-FFF2-40B4-BE49-F238E27FC236}">
                            <a16:creationId xmlns:a16="http://schemas.microsoft.com/office/drawing/2014/main" id="{4ECA4EC1-4AF7-B0A9-BC88-A57CE40175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8" name="Rectangle 67">
            <a:extLst>
              <a:ext uri="{FF2B5EF4-FFF2-40B4-BE49-F238E27FC236}">
                <a16:creationId xmlns:a16="http://schemas.microsoft.com/office/drawing/2014/main" id="{DC58C25F-8110-0C29-4A50-5DADA78B621C}"/>
              </a:ext>
            </a:extLst>
          </p:cNvPr>
          <p:cNvSpPr/>
          <p:nvPr/>
        </p:nvSpPr>
        <p:spPr>
          <a:xfrm>
            <a:off x="4338437" y="1819275"/>
            <a:ext cx="4151311"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t>Heat:</a:t>
            </a:r>
          </a:p>
        </p:txBody>
      </p:sp>
      <p:sp>
        <p:nvSpPr>
          <p:cNvPr id="69" name="Rectangle 68">
            <a:extLst>
              <a:ext uri="{FF2B5EF4-FFF2-40B4-BE49-F238E27FC236}">
                <a16:creationId xmlns:a16="http://schemas.microsoft.com/office/drawing/2014/main" id="{6F441B59-1EA1-79F9-2301-6600202372C1}"/>
              </a:ext>
            </a:extLst>
          </p:cNvPr>
          <p:cNvSpPr/>
          <p:nvPr/>
        </p:nvSpPr>
        <p:spPr>
          <a:xfrm>
            <a:off x="7913749" y="181927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5" name="Google Shape;1047;p85">
            <a:extLst>
              <a:ext uri="{FF2B5EF4-FFF2-40B4-BE49-F238E27FC236}">
                <a16:creationId xmlns:a16="http://schemas.microsoft.com/office/drawing/2014/main" id="{14D02773-A121-524D-61FF-DF21F9526553}"/>
              </a:ext>
            </a:extLst>
          </p:cNvPr>
          <p:cNvSpPr/>
          <p:nvPr/>
        </p:nvSpPr>
        <p:spPr>
          <a:xfrm>
            <a:off x="8021386" y="1927275"/>
            <a:ext cx="360363" cy="361950"/>
          </a:xfrm>
          <a:custGeom>
            <a:avLst/>
            <a:gdLst/>
            <a:ahLst/>
            <a:cxnLst/>
            <a:rect l="l" t="t" r="r" b="b"/>
            <a:pathLst>
              <a:path w="456085" h="455929" extrusionOk="0">
                <a:moveTo>
                  <a:pt x="274633" y="311330"/>
                </a:moveTo>
                <a:cubicBezTo>
                  <a:pt x="298853" y="335811"/>
                  <a:pt x="298632" y="375284"/>
                  <a:pt x="274142" y="399493"/>
                </a:cubicBezTo>
                <a:cubicBezTo>
                  <a:pt x="249653" y="423705"/>
                  <a:pt x="210170" y="423486"/>
                  <a:pt x="185950" y="399005"/>
                </a:cubicBezTo>
                <a:cubicBezTo>
                  <a:pt x="161920" y="374717"/>
                  <a:pt x="161920" y="335618"/>
                  <a:pt x="185950" y="311330"/>
                </a:cubicBezTo>
                <a:lnTo>
                  <a:pt x="185950" y="143966"/>
                </a:lnTo>
                <a:cubicBezTo>
                  <a:pt x="185950" y="85645"/>
                  <a:pt x="274633" y="85645"/>
                  <a:pt x="274633" y="143966"/>
                </a:cubicBezTo>
                <a:close/>
                <a:moveTo>
                  <a:pt x="249105" y="138964"/>
                </a:moveTo>
                <a:lnTo>
                  <a:pt x="249105" y="323362"/>
                </a:lnTo>
                <a:cubicBezTo>
                  <a:pt x="266471" y="333855"/>
                  <a:pt x="272039" y="356433"/>
                  <a:pt x="261546" y="373793"/>
                </a:cubicBezTo>
                <a:cubicBezTo>
                  <a:pt x="251050" y="391153"/>
                  <a:pt x="228464" y="396719"/>
                  <a:pt x="211098" y="386227"/>
                </a:cubicBezTo>
                <a:cubicBezTo>
                  <a:pt x="193732" y="375737"/>
                  <a:pt x="188164" y="353159"/>
                  <a:pt x="198657" y="335799"/>
                </a:cubicBezTo>
                <a:cubicBezTo>
                  <a:pt x="201736" y="330708"/>
                  <a:pt x="206005" y="326440"/>
                  <a:pt x="211098" y="323362"/>
                </a:cubicBezTo>
                <a:lnTo>
                  <a:pt x="211098" y="138964"/>
                </a:lnTo>
                <a:close/>
                <a:moveTo>
                  <a:pt x="262946" y="320006"/>
                </a:moveTo>
                <a:cubicBezTo>
                  <a:pt x="261188" y="318600"/>
                  <a:pt x="260172" y="316463"/>
                  <a:pt x="260191" y="314212"/>
                </a:cubicBezTo>
                <a:lnTo>
                  <a:pt x="260191" y="143966"/>
                </a:lnTo>
                <a:cubicBezTo>
                  <a:pt x="260191" y="104547"/>
                  <a:pt x="200013" y="104547"/>
                  <a:pt x="200013" y="143966"/>
                </a:cubicBezTo>
                <a:lnTo>
                  <a:pt x="200013" y="314212"/>
                </a:lnTo>
                <a:lnTo>
                  <a:pt x="200013" y="314212"/>
                </a:lnTo>
                <a:cubicBezTo>
                  <a:pt x="200013" y="316118"/>
                  <a:pt x="199208" y="317935"/>
                  <a:pt x="197796" y="319214"/>
                </a:cubicBezTo>
                <a:cubicBezTo>
                  <a:pt x="178162" y="337084"/>
                  <a:pt x="176736" y="367483"/>
                  <a:pt x="194612" y="387110"/>
                </a:cubicBezTo>
                <a:cubicBezTo>
                  <a:pt x="212492" y="406737"/>
                  <a:pt x="242900" y="408162"/>
                  <a:pt x="262534" y="390292"/>
                </a:cubicBezTo>
                <a:cubicBezTo>
                  <a:pt x="282168" y="372422"/>
                  <a:pt x="283590" y="342024"/>
                  <a:pt x="265714" y="322396"/>
                </a:cubicBezTo>
                <a:cubicBezTo>
                  <a:pt x="265711" y="322390"/>
                  <a:pt x="265705" y="322387"/>
                  <a:pt x="265702" y="322380"/>
                </a:cubicBezTo>
                <a:cubicBezTo>
                  <a:pt x="264846" y="321462"/>
                  <a:pt x="263960" y="320544"/>
                  <a:pt x="263041" y="319658"/>
                </a:cubicBezTo>
                <a:close/>
                <a:moveTo>
                  <a:pt x="224116" y="39767"/>
                </a:moveTo>
                <a:lnTo>
                  <a:pt x="224116" y="83397"/>
                </a:lnTo>
                <a:lnTo>
                  <a:pt x="238368" y="83397"/>
                </a:lnTo>
                <a:lnTo>
                  <a:pt x="238368" y="39767"/>
                </a:lnTo>
                <a:close/>
                <a:moveTo>
                  <a:pt x="333576" y="141718"/>
                </a:moveTo>
                <a:lnTo>
                  <a:pt x="289931" y="141718"/>
                </a:lnTo>
                <a:lnTo>
                  <a:pt x="289931" y="155934"/>
                </a:lnTo>
                <a:lnTo>
                  <a:pt x="333576" y="155934"/>
                </a:lnTo>
                <a:close/>
                <a:moveTo>
                  <a:pt x="321699" y="93117"/>
                </a:moveTo>
                <a:lnTo>
                  <a:pt x="282488" y="112115"/>
                </a:lnTo>
                <a:lnTo>
                  <a:pt x="288823" y="124779"/>
                </a:lnTo>
                <a:lnTo>
                  <a:pt x="328033" y="105782"/>
                </a:lnTo>
                <a:close/>
                <a:moveTo>
                  <a:pt x="283090" y="52749"/>
                </a:moveTo>
                <a:lnTo>
                  <a:pt x="259145" y="89128"/>
                </a:lnTo>
                <a:lnTo>
                  <a:pt x="271023" y="97012"/>
                </a:lnTo>
                <a:lnTo>
                  <a:pt x="295125" y="60601"/>
                </a:lnTo>
                <a:close/>
                <a:moveTo>
                  <a:pt x="126374" y="153813"/>
                </a:moveTo>
                <a:lnTo>
                  <a:pt x="170019" y="153813"/>
                </a:lnTo>
                <a:lnTo>
                  <a:pt x="170019" y="139565"/>
                </a:lnTo>
                <a:lnTo>
                  <a:pt x="126374" y="139565"/>
                </a:lnTo>
                <a:close/>
                <a:moveTo>
                  <a:pt x="130713" y="105909"/>
                </a:moveTo>
                <a:lnTo>
                  <a:pt x="169955" y="124906"/>
                </a:lnTo>
                <a:lnTo>
                  <a:pt x="176290" y="112241"/>
                </a:lnTo>
                <a:lnTo>
                  <a:pt x="137079" y="93244"/>
                </a:lnTo>
                <a:close/>
                <a:moveTo>
                  <a:pt x="166281" y="60601"/>
                </a:moveTo>
                <a:lnTo>
                  <a:pt x="190353" y="97012"/>
                </a:lnTo>
                <a:lnTo>
                  <a:pt x="202261" y="89128"/>
                </a:lnTo>
                <a:lnTo>
                  <a:pt x="178159" y="52749"/>
                </a:lnTo>
                <a:close/>
                <a:moveTo>
                  <a:pt x="0" y="0"/>
                </a:moveTo>
                <a:lnTo>
                  <a:pt x="0" y="455930"/>
                </a:lnTo>
                <a:lnTo>
                  <a:pt x="456086" y="455930"/>
                </a:lnTo>
                <a:lnTo>
                  <a:pt x="456086" y="0"/>
                </a:lnTo>
                <a:close/>
                <a:moveTo>
                  <a:pt x="436512" y="436426"/>
                </a:moveTo>
                <a:lnTo>
                  <a:pt x="19447" y="436426"/>
                </a:lnTo>
                <a:lnTo>
                  <a:pt x="19447" y="19440"/>
                </a:lnTo>
                <a:lnTo>
                  <a:pt x="436512" y="19440"/>
                </a:lnTo>
                <a:close/>
              </a:path>
            </a:pathLst>
          </a:custGeom>
          <a:solidFill>
            <a:schemeClr val="bg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2" name="Rectangle 31">
            <a:extLst>
              <a:ext uri="{FF2B5EF4-FFF2-40B4-BE49-F238E27FC236}">
                <a16:creationId xmlns:a16="http://schemas.microsoft.com/office/drawing/2014/main" id="{94D74FF9-3F66-8CB9-4846-35CDEBE3E6D0}"/>
              </a:ext>
            </a:extLst>
          </p:cNvPr>
          <p:cNvSpPr/>
          <p:nvPr/>
        </p:nvSpPr>
        <p:spPr>
          <a:xfrm>
            <a:off x="8841971" y="1815438"/>
            <a:ext cx="2907115"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solidFill>
                  <a:schemeClr val="tx1"/>
                </a:solidFill>
              </a:rPr>
              <a:t>Severe drought:</a:t>
            </a:r>
          </a:p>
        </p:txBody>
      </p:sp>
      <p:sp>
        <p:nvSpPr>
          <p:cNvPr id="44" name="Rectangle 43">
            <a:extLst>
              <a:ext uri="{FF2B5EF4-FFF2-40B4-BE49-F238E27FC236}">
                <a16:creationId xmlns:a16="http://schemas.microsoft.com/office/drawing/2014/main" id="{5172E8FF-DAC1-6617-58ED-997BC699D3A9}"/>
              </a:ext>
            </a:extLst>
          </p:cNvPr>
          <p:cNvSpPr/>
          <p:nvPr/>
        </p:nvSpPr>
        <p:spPr>
          <a:xfrm>
            <a:off x="11176354" y="1815438"/>
            <a:ext cx="576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3" name="Google Shape;1046;p85">
            <a:extLst>
              <a:ext uri="{FF2B5EF4-FFF2-40B4-BE49-F238E27FC236}">
                <a16:creationId xmlns:a16="http://schemas.microsoft.com/office/drawing/2014/main" id="{E2AB182A-689F-4D8E-EAA8-69C1B781D7C1}"/>
              </a:ext>
            </a:extLst>
          </p:cNvPr>
          <p:cNvSpPr/>
          <p:nvPr/>
        </p:nvSpPr>
        <p:spPr>
          <a:xfrm>
            <a:off x="11283991" y="1923256"/>
            <a:ext cx="360363" cy="360363"/>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249463"/>
                </a:lnTo>
                <a:lnTo>
                  <a:pt x="136350" y="249463"/>
                </a:lnTo>
                <a:lnTo>
                  <a:pt x="133532" y="278244"/>
                </a:lnTo>
                <a:lnTo>
                  <a:pt x="87290" y="298349"/>
                </a:lnTo>
                <a:lnTo>
                  <a:pt x="51373" y="373704"/>
                </a:lnTo>
                <a:lnTo>
                  <a:pt x="68508" y="381905"/>
                </a:lnTo>
                <a:lnTo>
                  <a:pt x="101384" y="312977"/>
                </a:lnTo>
                <a:lnTo>
                  <a:pt x="151363" y="291257"/>
                </a:lnTo>
                <a:lnTo>
                  <a:pt x="155449" y="249495"/>
                </a:lnTo>
                <a:lnTo>
                  <a:pt x="191936" y="249495"/>
                </a:lnTo>
                <a:lnTo>
                  <a:pt x="181357" y="293505"/>
                </a:lnTo>
                <a:lnTo>
                  <a:pt x="138631" y="345747"/>
                </a:lnTo>
                <a:lnTo>
                  <a:pt x="153327" y="357747"/>
                </a:lnTo>
                <a:lnTo>
                  <a:pt x="187914" y="315510"/>
                </a:lnTo>
                <a:lnTo>
                  <a:pt x="197700" y="339478"/>
                </a:lnTo>
                <a:lnTo>
                  <a:pt x="154974" y="391688"/>
                </a:lnTo>
                <a:lnTo>
                  <a:pt x="169670" y="403719"/>
                </a:lnTo>
                <a:lnTo>
                  <a:pt x="219554" y="342770"/>
                </a:lnTo>
                <a:lnTo>
                  <a:pt x="200234" y="295721"/>
                </a:lnTo>
                <a:lnTo>
                  <a:pt x="211351" y="249463"/>
                </a:lnTo>
                <a:lnTo>
                  <a:pt x="237893" y="249463"/>
                </a:lnTo>
                <a:lnTo>
                  <a:pt x="231274" y="296956"/>
                </a:lnTo>
                <a:lnTo>
                  <a:pt x="275140" y="321240"/>
                </a:lnTo>
                <a:lnTo>
                  <a:pt x="293067" y="405873"/>
                </a:lnTo>
                <a:lnTo>
                  <a:pt x="311659" y="401946"/>
                </a:lnTo>
                <a:lnTo>
                  <a:pt x="292085" y="308861"/>
                </a:lnTo>
                <a:lnTo>
                  <a:pt x="252082" y="286698"/>
                </a:lnTo>
                <a:lnTo>
                  <a:pt x="257245" y="249495"/>
                </a:lnTo>
                <a:lnTo>
                  <a:pt x="314477" y="249495"/>
                </a:lnTo>
                <a:lnTo>
                  <a:pt x="304184" y="272513"/>
                </a:lnTo>
                <a:lnTo>
                  <a:pt x="359136" y="309494"/>
                </a:lnTo>
                <a:lnTo>
                  <a:pt x="364932" y="331024"/>
                </a:lnTo>
                <a:lnTo>
                  <a:pt x="336427" y="374749"/>
                </a:lnTo>
                <a:lnTo>
                  <a:pt x="352263" y="385102"/>
                </a:lnTo>
                <a:lnTo>
                  <a:pt x="371520" y="355625"/>
                </a:lnTo>
                <a:lnTo>
                  <a:pt x="383239" y="399129"/>
                </a:lnTo>
                <a:lnTo>
                  <a:pt x="401609" y="394189"/>
                </a:lnTo>
                <a:lnTo>
                  <a:pt x="375574" y="297684"/>
                </a:lnTo>
                <a:lnTo>
                  <a:pt x="328065" y="265674"/>
                </a:lnTo>
                <a:lnTo>
                  <a:pt x="335286" y="249495"/>
                </a:lnTo>
                <a:lnTo>
                  <a:pt x="436639" y="249495"/>
                </a:lnTo>
                <a:close/>
                <a:moveTo>
                  <a:pt x="125772" y="178731"/>
                </a:moveTo>
                <a:lnTo>
                  <a:pt x="109366" y="151723"/>
                </a:lnTo>
                <a:lnTo>
                  <a:pt x="140563" y="156567"/>
                </a:lnTo>
                <a:cubicBezTo>
                  <a:pt x="147087" y="157568"/>
                  <a:pt x="153169" y="153097"/>
                  <a:pt x="154182" y="146581"/>
                </a:cubicBezTo>
                <a:cubicBezTo>
                  <a:pt x="154372" y="145391"/>
                  <a:pt x="154372" y="144178"/>
                  <a:pt x="154182" y="142985"/>
                </a:cubicBezTo>
                <a:lnTo>
                  <a:pt x="149337" y="111766"/>
                </a:lnTo>
                <a:lnTo>
                  <a:pt x="176353" y="128167"/>
                </a:lnTo>
                <a:cubicBezTo>
                  <a:pt x="181991" y="131574"/>
                  <a:pt x="189307" y="129775"/>
                  <a:pt x="192696" y="124152"/>
                </a:cubicBezTo>
                <a:cubicBezTo>
                  <a:pt x="193329" y="123120"/>
                  <a:pt x="193805" y="121996"/>
                  <a:pt x="194090" y="120821"/>
                </a:cubicBezTo>
                <a:lnTo>
                  <a:pt x="201596" y="90141"/>
                </a:lnTo>
                <a:lnTo>
                  <a:pt x="220251" y="115470"/>
                </a:lnTo>
                <a:cubicBezTo>
                  <a:pt x="224147" y="120777"/>
                  <a:pt x="231590" y="121933"/>
                  <a:pt x="236879" y="118051"/>
                </a:cubicBezTo>
                <a:cubicBezTo>
                  <a:pt x="237893" y="117329"/>
                  <a:pt x="238748" y="116458"/>
                  <a:pt x="239477" y="115470"/>
                </a:cubicBezTo>
                <a:lnTo>
                  <a:pt x="258132" y="90141"/>
                </a:lnTo>
                <a:lnTo>
                  <a:pt x="265607" y="120821"/>
                </a:lnTo>
                <a:cubicBezTo>
                  <a:pt x="267190" y="127220"/>
                  <a:pt x="273652" y="131124"/>
                  <a:pt x="280081" y="129538"/>
                </a:cubicBezTo>
                <a:cubicBezTo>
                  <a:pt x="281221" y="129250"/>
                  <a:pt x="282362" y="128787"/>
                  <a:pt x="283375" y="128167"/>
                </a:cubicBezTo>
                <a:lnTo>
                  <a:pt x="310360" y="111766"/>
                </a:lnTo>
                <a:lnTo>
                  <a:pt x="305514" y="142985"/>
                </a:lnTo>
                <a:cubicBezTo>
                  <a:pt x="304564" y="149523"/>
                  <a:pt x="309061" y="155608"/>
                  <a:pt x="315618" y="156571"/>
                </a:cubicBezTo>
                <a:cubicBezTo>
                  <a:pt x="316790" y="156745"/>
                  <a:pt x="317962" y="156742"/>
                  <a:pt x="319133" y="156567"/>
                </a:cubicBezTo>
                <a:lnTo>
                  <a:pt x="350331" y="151723"/>
                </a:lnTo>
                <a:lnTo>
                  <a:pt x="333924" y="178699"/>
                </a:lnTo>
                <a:cubicBezTo>
                  <a:pt x="330504" y="184316"/>
                  <a:pt x="332277" y="191639"/>
                  <a:pt x="337915" y="195059"/>
                </a:cubicBezTo>
                <a:cubicBezTo>
                  <a:pt x="338960" y="195698"/>
                  <a:pt x="340101" y="196173"/>
                  <a:pt x="341304" y="196461"/>
                </a:cubicBezTo>
                <a:lnTo>
                  <a:pt x="371963" y="203965"/>
                </a:lnTo>
                <a:lnTo>
                  <a:pt x="346625" y="222614"/>
                </a:lnTo>
                <a:cubicBezTo>
                  <a:pt x="343585" y="224837"/>
                  <a:pt x="341779" y="228354"/>
                  <a:pt x="341748" y="232113"/>
                </a:cubicBezTo>
                <a:lnTo>
                  <a:pt x="312260" y="232113"/>
                </a:lnTo>
                <a:cubicBezTo>
                  <a:pt x="312260" y="186649"/>
                  <a:pt x="275393" y="149792"/>
                  <a:pt x="229911" y="149792"/>
                </a:cubicBezTo>
                <a:cubicBezTo>
                  <a:pt x="184430" y="149792"/>
                  <a:pt x="147563" y="186649"/>
                  <a:pt x="147563" y="232113"/>
                </a:cubicBezTo>
                <a:lnTo>
                  <a:pt x="118107" y="232113"/>
                </a:lnTo>
                <a:cubicBezTo>
                  <a:pt x="118076" y="228361"/>
                  <a:pt x="116270" y="224840"/>
                  <a:pt x="113261" y="222614"/>
                </a:cubicBezTo>
                <a:lnTo>
                  <a:pt x="87923" y="203965"/>
                </a:lnTo>
                <a:lnTo>
                  <a:pt x="118614" y="196461"/>
                </a:lnTo>
                <a:cubicBezTo>
                  <a:pt x="125012" y="194894"/>
                  <a:pt x="128907" y="188448"/>
                  <a:pt x="127355" y="182062"/>
                </a:cubicBezTo>
                <a:cubicBezTo>
                  <a:pt x="127039" y="180887"/>
                  <a:pt x="126595" y="179766"/>
                  <a:pt x="125962" y="178731"/>
                </a:cubicBezTo>
                <a:close/>
                <a:moveTo>
                  <a:pt x="292592" y="230434"/>
                </a:moveTo>
                <a:lnTo>
                  <a:pt x="167105" y="230434"/>
                </a:lnTo>
                <a:cubicBezTo>
                  <a:pt x="168213" y="195793"/>
                  <a:pt x="197194" y="168605"/>
                  <a:pt x="231843" y="169707"/>
                </a:cubicBezTo>
                <a:cubicBezTo>
                  <a:pt x="264942" y="170758"/>
                  <a:pt x="291546" y="197342"/>
                  <a:pt x="292592" y="230434"/>
                </a:cubicBezTo>
                <a:close/>
                <a:moveTo>
                  <a:pt x="436639" y="230434"/>
                </a:moveTo>
                <a:lnTo>
                  <a:pt x="368796" y="230434"/>
                </a:lnTo>
                <a:lnTo>
                  <a:pt x="396605" y="210076"/>
                </a:lnTo>
                <a:cubicBezTo>
                  <a:pt x="401926" y="206197"/>
                  <a:pt x="403066" y="198750"/>
                  <a:pt x="399201" y="193441"/>
                </a:cubicBezTo>
                <a:cubicBezTo>
                  <a:pt x="397523" y="191168"/>
                  <a:pt x="395116" y="189559"/>
                  <a:pt x="392392" y="188894"/>
                </a:cubicBezTo>
                <a:lnTo>
                  <a:pt x="355937" y="179997"/>
                </a:lnTo>
                <a:lnTo>
                  <a:pt x="375416" y="147956"/>
                </a:lnTo>
                <a:cubicBezTo>
                  <a:pt x="378836" y="142339"/>
                  <a:pt x="377031" y="135015"/>
                  <a:pt x="371425" y="131599"/>
                </a:cubicBezTo>
                <a:cubicBezTo>
                  <a:pt x="369049" y="130146"/>
                  <a:pt x="366199" y="129582"/>
                  <a:pt x="363443" y="130003"/>
                </a:cubicBezTo>
                <a:lnTo>
                  <a:pt x="326354" y="135671"/>
                </a:lnTo>
                <a:lnTo>
                  <a:pt x="332087" y="98626"/>
                </a:lnTo>
                <a:cubicBezTo>
                  <a:pt x="333101" y="92129"/>
                  <a:pt x="328635" y="86044"/>
                  <a:pt x="322142" y="85034"/>
                </a:cubicBezTo>
                <a:cubicBezTo>
                  <a:pt x="319387" y="84600"/>
                  <a:pt x="316536" y="85164"/>
                  <a:pt x="314129" y="86627"/>
                </a:cubicBezTo>
                <a:lnTo>
                  <a:pt x="282076" y="106099"/>
                </a:lnTo>
                <a:lnTo>
                  <a:pt x="273208" y="69656"/>
                </a:lnTo>
                <a:cubicBezTo>
                  <a:pt x="271624" y="63260"/>
                  <a:pt x="265131" y="59366"/>
                  <a:pt x="258733" y="60958"/>
                </a:cubicBezTo>
                <a:cubicBezTo>
                  <a:pt x="256041" y="61626"/>
                  <a:pt x="253666" y="63213"/>
                  <a:pt x="252019" y="65445"/>
                </a:cubicBezTo>
                <a:lnTo>
                  <a:pt x="229848" y="95714"/>
                </a:lnTo>
                <a:lnTo>
                  <a:pt x="207677" y="65445"/>
                </a:lnTo>
                <a:cubicBezTo>
                  <a:pt x="203750" y="60148"/>
                  <a:pt x="196275" y="59033"/>
                  <a:pt x="190986" y="62956"/>
                </a:cubicBezTo>
                <a:cubicBezTo>
                  <a:pt x="188737" y="64609"/>
                  <a:pt x="187153" y="66990"/>
                  <a:pt x="186488" y="69687"/>
                </a:cubicBezTo>
                <a:lnTo>
                  <a:pt x="177588" y="106099"/>
                </a:lnTo>
                <a:lnTo>
                  <a:pt x="145536" y="86627"/>
                </a:lnTo>
                <a:cubicBezTo>
                  <a:pt x="141608" y="84265"/>
                  <a:pt x="136667" y="84375"/>
                  <a:pt x="132867" y="86911"/>
                </a:cubicBezTo>
                <a:cubicBezTo>
                  <a:pt x="129034" y="89492"/>
                  <a:pt x="127007" y="94051"/>
                  <a:pt x="127704" y="98626"/>
                </a:cubicBezTo>
                <a:lnTo>
                  <a:pt x="133437" y="135671"/>
                </a:lnTo>
                <a:lnTo>
                  <a:pt x="96380" y="129940"/>
                </a:lnTo>
                <a:cubicBezTo>
                  <a:pt x="89887" y="128930"/>
                  <a:pt x="83806" y="133375"/>
                  <a:pt x="82792" y="139872"/>
                </a:cubicBezTo>
                <a:cubicBezTo>
                  <a:pt x="82349" y="142649"/>
                  <a:pt x="82919" y="145492"/>
                  <a:pt x="84376" y="147892"/>
                </a:cubicBezTo>
                <a:lnTo>
                  <a:pt x="103854" y="179934"/>
                </a:lnTo>
                <a:lnTo>
                  <a:pt x="67431" y="188831"/>
                </a:lnTo>
                <a:cubicBezTo>
                  <a:pt x="61033" y="190411"/>
                  <a:pt x="57106" y="196879"/>
                  <a:pt x="58689" y="203281"/>
                </a:cubicBezTo>
                <a:cubicBezTo>
                  <a:pt x="59354" y="205979"/>
                  <a:pt x="60938" y="208360"/>
                  <a:pt x="63187" y="210013"/>
                </a:cubicBezTo>
                <a:lnTo>
                  <a:pt x="91027" y="230371"/>
                </a:lnTo>
                <a:lnTo>
                  <a:pt x="19542" y="230371"/>
                </a:lnTo>
                <a:lnTo>
                  <a:pt x="19542" y="19472"/>
                </a:lnTo>
                <a:lnTo>
                  <a:pt x="436734" y="19472"/>
                </a:lnTo>
                <a:close/>
              </a:path>
            </a:pathLst>
          </a:custGeom>
          <a:solidFill>
            <a:schemeClr val="tx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0" name="Rectangle 49">
            <a:extLst>
              <a:ext uri="{FF2B5EF4-FFF2-40B4-BE49-F238E27FC236}">
                <a16:creationId xmlns:a16="http://schemas.microsoft.com/office/drawing/2014/main" id="{1E384B44-88CC-8F76-E9AF-DBDBDD24EECE}"/>
              </a:ext>
            </a:extLst>
          </p:cNvPr>
          <p:cNvSpPr/>
          <p:nvPr/>
        </p:nvSpPr>
        <p:spPr>
          <a:xfrm>
            <a:off x="442914" y="1819275"/>
            <a:ext cx="35433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dirty="0"/>
              <a:t>Severe </a:t>
            </a:r>
            <a:r>
              <a:rPr lang="lv-LV" sz="1600" b="1" dirty="0" err="1"/>
              <a:t>cold</a:t>
            </a:r>
            <a:r>
              <a:rPr lang="en-gb" sz="1600" b="1" dirty="0"/>
              <a:t>:</a:t>
            </a:r>
          </a:p>
        </p:txBody>
      </p:sp>
      <p:grpSp>
        <p:nvGrpSpPr>
          <p:cNvPr id="27" name="Group 26">
            <a:extLst>
              <a:ext uri="{FF2B5EF4-FFF2-40B4-BE49-F238E27FC236}">
                <a16:creationId xmlns:a16="http://schemas.microsoft.com/office/drawing/2014/main" id="{4CEAA8DB-A63F-E641-A51A-25A1596C8521}"/>
              </a:ext>
            </a:extLst>
          </p:cNvPr>
          <p:cNvGrpSpPr/>
          <p:nvPr/>
        </p:nvGrpSpPr>
        <p:grpSpPr>
          <a:xfrm>
            <a:off x="3325037" y="1819275"/>
            <a:ext cx="646888" cy="576000"/>
            <a:chOff x="5269725" y="1819275"/>
            <a:chExt cx="646888" cy="576000"/>
          </a:xfrm>
        </p:grpSpPr>
        <p:sp>
          <p:nvSpPr>
            <p:cNvPr id="61" name="Rectangle 60">
              <a:extLst>
                <a:ext uri="{FF2B5EF4-FFF2-40B4-BE49-F238E27FC236}">
                  <a16:creationId xmlns:a16="http://schemas.microsoft.com/office/drawing/2014/main" id="{36EC9590-1EE1-4A70-E132-4F25FB2A166A}"/>
                </a:ext>
              </a:extLst>
            </p:cNvPr>
            <p:cNvSpPr/>
            <p:nvPr/>
          </p:nvSpPr>
          <p:spPr>
            <a:xfrm>
              <a:off x="5340613"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7" name="Google Shape;1004;p85">
              <a:extLst>
                <a:ext uri="{FF2B5EF4-FFF2-40B4-BE49-F238E27FC236}">
                  <a16:creationId xmlns:a16="http://schemas.microsoft.com/office/drawing/2014/main" id="{3496E54A-8571-327D-7CD3-B8C3E789BD53}"/>
                </a:ext>
              </a:extLst>
            </p:cNvPr>
            <p:cNvSpPr/>
            <p:nvPr/>
          </p:nvSpPr>
          <p:spPr>
            <a:xfrm>
              <a:off x="5448267" y="1927235"/>
              <a:ext cx="360363" cy="360363"/>
            </a:xfrm>
            <a:custGeom>
              <a:avLst/>
              <a:gdLst/>
              <a:ahLst/>
              <a:cxnLst/>
              <a:rect l="l" t="t" r="r" b="b"/>
              <a:pathLst>
                <a:path w="704" h="705" extrusionOk="0">
                  <a:moveTo>
                    <a:pt x="0" y="0"/>
                  </a:moveTo>
                  <a:lnTo>
                    <a:pt x="0" y="705"/>
                  </a:lnTo>
                  <a:lnTo>
                    <a:pt x="704" y="705"/>
                  </a:lnTo>
                  <a:lnTo>
                    <a:pt x="704" y="0"/>
                  </a:lnTo>
                  <a:lnTo>
                    <a:pt x="0" y="0"/>
                  </a:lnTo>
                  <a:close/>
                  <a:moveTo>
                    <a:pt x="673" y="674"/>
                  </a:moveTo>
                  <a:lnTo>
                    <a:pt x="31" y="674"/>
                  </a:lnTo>
                  <a:lnTo>
                    <a:pt x="31" y="29"/>
                  </a:lnTo>
                  <a:lnTo>
                    <a:pt x="673" y="29"/>
                  </a:lnTo>
                  <a:lnTo>
                    <a:pt x="673" y="674"/>
                  </a:lnTo>
                  <a:close/>
                  <a:moveTo>
                    <a:pt x="598" y="393"/>
                  </a:moveTo>
                  <a:lnTo>
                    <a:pt x="524" y="428"/>
                  </a:lnTo>
                  <a:lnTo>
                    <a:pt x="596" y="471"/>
                  </a:lnTo>
                  <a:lnTo>
                    <a:pt x="582" y="497"/>
                  </a:lnTo>
                  <a:lnTo>
                    <a:pt x="508" y="455"/>
                  </a:lnTo>
                  <a:lnTo>
                    <a:pt x="516" y="537"/>
                  </a:lnTo>
                  <a:lnTo>
                    <a:pt x="485" y="540"/>
                  </a:lnTo>
                  <a:lnTo>
                    <a:pt x="478" y="437"/>
                  </a:lnTo>
                  <a:lnTo>
                    <a:pt x="373" y="376"/>
                  </a:lnTo>
                  <a:lnTo>
                    <a:pt x="373" y="497"/>
                  </a:lnTo>
                  <a:lnTo>
                    <a:pt x="457" y="556"/>
                  </a:lnTo>
                  <a:lnTo>
                    <a:pt x="441" y="580"/>
                  </a:lnTo>
                  <a:lnTo>
                    <a:pt x="373" y="534"/>
                  </a:lnTo>
                  <a:lnTo>
                    <a:pt x="373" y="618"/>
                  </a:lnTo>
                  <a:lnTo>
                    <a:pt x="342" y="618"/>
                  </a:lnTo>
                  <a:lnTo>
                    <a:pt x="342" y="534"/>
                  </a:lnTo>
                  <a:lnTo>
                    <a:pt x="275" y="580"/>
                  </a:lnTo>
                  <a:lnTo>
                    <a:pt x="258" y="556"/>
                  </a:lnTo>
                  <a:lnTo>
                    <a:pt x="342" y="497"/>
                  </a:lnTo>
                  <a:lnTo>
                    <a:pt x="342" y="376"/>
                  </a:lnTo>
                  <a:lnTo>
                    <a:pt x="238" y="437"/>
                  </a:lnTo>
                  <a:lnTo>
                    <a:pt x="230" y="540"/>
                  </a:lnTo>
                  <a:lnTo>
                    <a:pt x="200" y="537"/>
                  </a:lnTo>
                  <a:lnTo>
                    <a:pt x="207" y="455"/>
                  </a:lnTo>
                  <a:lnTo>
                    <a:pt x="133" y="497"/>
                  </a:lnTo>
                  <a:lnTo>
                    <a:pt x="119" y="471"/>
                  </a:lnTo>
                  <a:lnTo>
                    <a:pt x="192" y="428"/>
                  </a:lnTo>
                  <a:lnTo>
                    <a:pt x="117" y="393"/>
                  </a:lnTo>
                  <a:lnTo>
                    <a:pt x="130" y="366"/>
                  </a:lnTo>
                  <a:lnTo>
                    <a:pt x="224" y="410"/>
                  </a:lnTo>
                  <a:lnTo>
                    <a:pt x="328" y="350"/>
                  </a:lnTo>
                  <a:lnTo>
                    <a:pt x="224" y="290"/>
                  </a:lnTo>
                  <a:lnTo>
                    <a:pt x="130" y="334"/>
                  </a:lnTo>
                  <a:lnTo>
                    <a:pt x="117" y="307"/>
                  </a:lnTo>
                  <a:lnTo>
                    <a:pt x="192" y="272"/>
                  </a:lnTo>
                  <a:lnTo>
                    <a:pt x="119" y="229"/>
                  </a:lnTo>
                  <a:lnTo>
                    <a:pt x="133" y="203"/>
                  </a:lnTo>
                  <a:lnTo>
                    <a:pt x="207" y="245"/>
                  </a:lnTo>
                  <a:lnTo>
                    <a:pt x="200" y="163"/>
                  </a:lnTo>
                  <a:lnTo>
                    <a:pt x="230" y="160"/>
                  </a:lnTo>
                  <a:lnTo>
                    <a:pt x="238" y="263"/>
                  </a:lnTo>
                  <a:lnTo>
                    <a:pt x="342" y="324"/>
                  </a:lnTo>
                  <a:lnTo>
                    <a:pt x="342" y="203"/>
                  </a:lnTo>
                  <a:lnTo>
                    <a:pt x="258" y="144"/>
                  </a:lnTo>
                  <a:lnTo>
                    <a:pt x="275" y="120"/>
                  </a:lnTo>
                  <a:lnTo>
                    <a:pt x="342" y="166"/>
                  </a:lnTo>
                  <a:lnTo>
                    <a:pt x="342" y="82"/>
                  </a:lnTo>
                  <a:lnTo>
                    <a:pt x="373" y="82"/>
                  </a:lnTo>
                  <a:lnTo>
                    <a:pt x="373" y="166"/>
                  </a:lnTo>
                  <a:lnTo>
                    <a:pt x="441" y="120"/>
                  </a:lnTo>
                  <a:lnTo>
                    <a:pt x="457" y="144"/>
                  </a:lnTo>
                  <a:lnTo>
                    <a:pt x="373" y="203"/>
                  </a:lnTo>
                  <a:lnTo>
                    <a:pt x="373" y="324"/>
                  </a:lnTo>
                  <a:lnTo>
                    <a:pt x="478" y="263"/>
                  </a:lnTo>
                  <a:lnTo>
                    <a:pt x="485" y="160"/>
                  </a:lnTo>
                  <a:lnTo>
                    <a:pt x="516" y="163"/>
                  </a:lnTo>
                  <a:lnTo>
                    <a:pt x="508" y="245"/>
                  </a:lnTo>
                  <a:lnTo>
                    <a:pt x="582" y="203"/>
                  </a:lnTo>
                  <a:lnTo>
                    <a:pt x="596" y="229"/>
                  </a:lnTo>
                  <a:lnTo>
                    <a:pt x="524" y="272"/>
                  </a:lnTo>
                  <a:lnTo>
                    <a:pt x="598" y="307"/>
                  </a:lnTo>
                  <a:lnTo>
                    <a:pt x="585" y="334"/>
                  </a:lnTo>
                  <a:lnTo>
                    <a:pt x="493" y="290"/>
                  </a:lnTo>
                  <a:lnTo>
                    <a:pt x="387" y="350"/>
                  </a:lnTo>
                  <a:lnTo>
                    <a:pt x="493" y="410"/>
                  </a:lnTo>
                  <a:lnTo>
                    <a:pt x="585" y="366"/>
                  </a:lnTo>
                  <a:lnTo>
                    <a:pt x="598" y="393"/>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en-GB" sz="1800">
                <a:solidFill>
                  <a:schemeClr val="dk1"/>
                </a:solidFill>
                <a:latin typeface="Arial"/>
                <a:ea typeface="Arial"/>
                <a:cs typeface="Arial"/>
                <a:sym typeface="Arial"/>
              </a:endParaRPr>
            </a:p>
          </p:txBody>
        </p:sp>
        <p:sp>
          <p:nvSpPr>
            <p:cNvPr id="62" name="Rectangle 61">
              <a:extLst>
                <a:ext uri="{FF2B5EF4-FFF2-40B4-BE49-F238E27FC236}">
                  <a16:creationId xmlns:a16="http://schemas.microsoft.com/office/drawing/2014/main" id="{2807FCC7-6EAD-0C0D-B605-03EEAC731F8C}"/>
                </a:ext>
              </a:extLst>
            </p:cNvPr>
            <p:cNvSpPr/>
            <p:nvPr/>
          </p:nvSpPr>
          <p:spPr>
            <a:xfrm>
              <a:off x="5269725"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rtlCol="0"/>
          <a:lstStyle/>
          <a:p>
            <a:pPr rtl="0"/>
            <a:r>
              <a:rPr lang="en-gb" dirty="0"/>
              <a:t>Severe </a:t>
            </a:r>
            <a:r>
              <a:rPr lang="lv-LV" dirty="0" err="1"/>
              <a:t>cold</a:t>
            </a:r>
            <a:r>
              <a:rPr lang="en-gb" dirty="0"/>
              <a:t>, heat, drought</a:t>
            </a:r>
            <a:br>
              <a:rPr lang="lv-LV" dirty="0"/>
            </a:br>
            <a:r>
              <a:rPr lang="en-gb" dirty="0">
                <a:solidFill>
                  <a:srgbClr val="A8192D"/>
                </a:solidFill>
              </a:rPr>
              <a:t>How to proceed?</a:t>
            </a:r>
            <a:endParaRPr lang="en-GB" dirty="0"/>
          </a:p>
        </p:txBody>
      </p:sp>
      <p:cxnSp>
        <p:nvCxnSpPr>
          <p:cNvPr id="59" name="Straight Connector 58">
            <a:extLst>
              <a:ext uri="{FF2B5EF4-FFF2-40B4-BE49-F238E27FC236}">
                <a16:creationId xmlns:a16="http://schemas.microsoft.com/office/drawing/2014/main" id="{7E500747-C848-E521-FDAE-12CD91281C7E}"/>
              </a:ext>
            </a:extLst>
          </p:cNvPr>
          <p:cNvCxnSpPr>
            <a:cxnSpLocks/>
          </p:cNvCxnSpPr>
          <p:nvPr/>
        </p:nvCxnSpPr>
        <p:spPr>
          <a:xfrm>
            <a:off x="1108074" y="3119572"/>
            <a:ext cx="7380000"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5" name="Straight Connector 14">
            <a:extLst>
              <a:ext uri="{FF2B5EF4-FFF2-40B4-BE49-F238E27FC236}">
                <a16:creationId xmlns:a16="http://schemas.microsoft.com/office/drawing/2014/main" id="{60508230-2256-BEAC-3F1B-1FBD12640BF7}"/>
              </a:ext>
            </a:extLst>
          </p:cNvPr>
          <p:cNvCxnSpPr>
            <a:cxnSpLocks/>
          </p:cNvCxnSpPr>
          <p:nvPr/>
        </p:nvCxnSpPr>
        <p:spPr>
          <a:xfrm>
            <a:off x="1108075" y="4578256"/>
            <a:ext cx="2853999"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6" name="Straight Connector 15">
            <a:extLst>
              <a:ext uri="{FF2B5EF4-FFF2-40B4-BE49-F238E27FC236}">
                <a16:creationId xmlns:a16="http://schemas.microsoft.com/office/drawing/2014/main" id="{1E7CC1BC-C16B-82D6-0EA2-3A181E8600F1}"/>
              </a:ext>
            </a:extLst>
          </p:cNvPr>
          <p:cNvCxnSpPr>
            <a:cxnSpLocks/>
          </p:cNvCxnSpPr>
          <p:nvPr/>
        </p:nvCxnSpPr>
        <p:spPr>
          <a:xfrm>
            <a:off x="1108075" y="5367561"/>
            <a:ext cx="2853999"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70" name="Rectangle 69">
            <a:extLst>
              <a:ext uri="{FF2B5EF4-FFF2-40B4-BE49-F238E27FC236}">
                <a16:creationId xmlns:a16="http://schemas.microsoft.com/office/drawing/2014/main" id="{5EEF3BF7-AEB5-348C-D976-FA94F1ADC99F}"/>
              </a:ext>
            </a:extLst>
          </p:cNvPr>
          <p:cNvSpPr/>
          <p:nvPr/>
        </p:nvSpPr>
        <p:spPr>
          <a:xfrm>
            <a:off x="7842861" y="181927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52" name="Rectangle 51">
            <a:extLst>
              <a:ext uri="{FF2B5EF4-FFF2-40B4-BE49-F238E27FC236}">
                <a16:creationId xmlns:a16="http://schemas.microsoft.com/office/drawing/2014/main" id="{54140961-D367-FFB1-E0FC-3F385487D472}"/>
              </a:ext>
            </a:extLst>
          </p:cNvPr>
          <p:cNvSpPr/>
          <p:nvPr/>
        </p:nvSpPr>
        <p:spPr>
          <a:xfrm>
            <a:off x="1107654" y="2538617"/>
            <a:ext cx="7434712" cy="4937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a:solidFill>
                  <a:schemeClr val="tx1"/>
                </a:solidFill>
                <a:effectLst/>
              </a:rPr>
              <a:t>Listen to the warnings from meteorologists, keep an eye on the situation.</a:t>
            </a:r>
          </a:p>
        </p:txBody>
      </p:sp>
      <p:sp>
        <p:nvSpPr>
          <p:cNvPr id="40" name="Rectangle 39">
            <a:extLst>
              <a:ext uri="{FF2B5EF4-FFF2-40B4-BE49-F238E27FC236}">
                <a16:creationId xmlns:a16="http://schemas.microsoft.com/office/drawing/2014/main" id="{0397F1B3-1DAC-781B-5BE5-08FA024DC19C}"/>
              </a:ext>
            </a:extLst>
          </p:cNvPr>
          <p:cNvSpPr/>
          <p:nvPr/>
        </p:nvSpPr>
        <p:spPr>
          <a:xfrm>
            <a:off x="1107654" y="3208199"/>
            <a:ext cx="7382094" cy="4937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a:solidFill>
                  <a:schemeClr val="tx1"/>
                </a:solidFill>
                <a:effectLst/>
              </a:rPr>
              <a:t>Follow the instructions and recommendations of the services, authorities and agencies.</a:t>
            </a:r>
          </a:p>
        </p:txBody>
      </p:sp>
      <p:sp>
        <p:nvSpPr>
          <p:cNvPr id="41" name="Rectangle 40">
            <a:extLst>
              <a:ext uri="{FF2B5EF4-FFF2-40B4-BE49-F238E27FC236}">
                <a16:creationId xmlns:a16="http://schemas.microsoft.com/office/drawing/2014/main" id="{66A14158-E11A-E312-8696-ADD9D0E04629}"/>
              </a:ext>
            </a:extLst>
          </p:cNvPr>
          <p:cNvSpPr/>
          <p:nvPr/>
        </p:nvSpPr>
        <p:spPr>
          <a:xfrm>
            <a:off x="1107654" y="3878442"/>
            <a:ext cx="2854420"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a:solidFill>
                  <a:schemeClr val="tx1"/>
                </a:solidFill>
                <a:effectLst/>
              </a:rPr>
              <a:t>Stay at home or indoors.</a:t>
            </a:r>
          </a:p>
        </p:txBody>
      </p:sp>
      <p:sp>
        <p:nvSpPr>
          <p:cNvPr id="42" name="Rectangle 41">
            <a:extLst>
              <a:ext uri="{FF2B5EF4-FFF2-40B4-BE49-F238E27FC236}">
                <a16:creationId xmlns:a16="http://schemas.microsoft.com/office/drawing/2014/main" id="{986F6EBD-76CF-AA8A-DC11-0900DE8A8EB0}"/>
              </a:ext>
            </a:extLst>
          </p:cNvPr>
          <p:cNvSpPr/>
          <p:nvPr/>
        </p:nvSpPr>
        <p:spPr>
          <a:xfrm>
            <a:off x="1107654" y="4667747"/>
            <a:ext cx="2854420"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a:solidFill>
                  <a:schemeClr val="tx1"/>
                </a:solidFill>
                <a:effectLst/>
              </a:rPr>
              <a:t>When going outdoors, dress appropriately for the weather (warm and comfortable clothes and shoes).</a:t>
            </a:r>
          </a:p>
        </p:txBody>
      </p:sp>
      <p:sp>
        <p:nvSpPr>
          <p:cNvPr id="20" name="Rectangle 19">
            <a:extLst>
              <a:ext uri="{FF2B5EF4-FFF2-40B4-BE49-F238E27FC236}">
                <a16:creationId xmlns:a16="http://schemas.microsoft.com/office/drawing/2014/main" id="{A4EAD244-3E35-CF16-9610-C9DD5B3A3D07}"/>
              </a:ext>
            </a:extLst>
          </p:cNvPr>
          <p:cNvSpPr/>
          <p:nvPr/>
        </p:nvSpPr>
        <p:spPr>
          <a:xfrm>
            <a:off x="1107654" y="5457440"/>
            <a:ext cx="2680575" cy="7143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a:solidFill>
                  <a:srgbClr val="212529"/>
                </a:solidFill>
                <a:effectLst/>
              </a:rPr>
              <a:t>When moving around, consider your route to minimise the number of trees, power lines and other things that could break or fall from freezing.</a:t>
            </a:r>
          </a:p>
        </p:txBody>
      </p:sp>
      <p:grpSp>
        <p:nvGrpSpPr>
          <p:cNvPr id="45" name="Group 44">
            <a:extLst>
              <a:ext uri="{FF2B5EF4-FFF2-40B4-BE49-F238E27FC236}">
                <a16:creationId xmlns:a16="http://schemas.microsoft.com/office/drawing/2014/main" id="{C0B71D80-C725-2567-7AFD-7CC6FA03448F}"/>
              </a:ext>
            </a:extLst>
          </p:cNvPr>
          <p:cNvGrpSpPr/>
          <p:nvPr/>
        </p:nvGrpSpPr>
        <p:grpSpPr>
          <a:xfrm>
            <a:off x="442913" y="2538413"/>
            <a:ext cx="576263" cy="3633787"/>
            <a:chOff x="440299" y="2538413"/>
            <a:chExt cx="576263" cy="3633787"/>
          </a:xfrm>
        </p:grpSpPr>
        <p:sp>
          <p:nvSpPr>
            <p:cNvPr id="57" name="Rectangle 56">
              <a:extLst>
                <a:ext uri="{FF2B5EF4-FFF2-40B4-BE49-F238E27FC236}">
                  <a16:creationId xmlns:a16="http://schemas.microsoft.com/office/drawing/2014/main" id="{A073C5EE-5299-ADD0-94D7-3170276FA166}"/>
                </a:ext>
              </a:extLst>
            </p:cNvPr>
            <p:cNvSpPr/>
            <p:nvPr/>
          </p:nvSpPr>
          <p:spPr>
            <a:xfrm>
              <a:off x="440299" y="2538413"/>
              <a:ext cx="576263" cy="49412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58" name="L-Shape 57">
              <a:extLst>
                <a:ext uri="{FF2B5EF4-FFF2-40B4-BE49-F238E27FC236}">
                  <a16:creationId xmlns:a16="http://schemas.microsoft.com/office/drawing/2014/main" id="{1CA40E5F-52E1-906F-10FD-B58385773173}"/>
                </a:ext>
              </a:extLst>
            </p:cNvPr>
            <p:cNvSpPr/>
            <p:nvPr/>
          </p:nvSpPr>
          <p:spPr>
            <a:xfrm rot="13500000">
              <a:off x="556693" y="264908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72" name="Rectangle 71">
              <a:extLst>
                <a:ext uri="{FF2B5EF4-FFF2-40B4-BE49-F238E27FC236}">
                  <a16:creationId xmlns:a16="http://schemas.microsoft.com/office/drawing/2014/main" id="{2543AFCA-7DBC-4F76-9DA2-D2643AE45BA9}"/>
                </a:ext>
              </a:extLst>
            </p:cNvPr>
            <p:cNvSpPr/>
            <p:nvPr/>
          </p:nvSpPr>
          <p:spPr>
            <a:xfrm>
              <a:off x="440299" y="3208199"/>
              <a:ext cx="576263" cy="49371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73" name="L-Shape 72">
              <a:extLst>
                <a:ext uri="{FF2B5EF4-FFF2-40B4-BE49-F238E27FC236}">
                  <a16:creationId xmlns:a16="http://schemas.microsoft.com/office/drawing/2014/main" id="{C3973224-0FDE-AB92-CA48-254692E39197}"/>
                </a:ext>
              </a:extLst>
            </p:cNvPr>
            <p:cNvSpPr/>
            <p:nvPr/>
          </p:nvSpPr>
          <p:spPr>
            <a:xfrm rot="13500000">
              <a:off x="556693" y="331866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79" name="Rectangle 78">
              <a:extLst>
                <a:ext uri="{FF2B5EF4-FFF2-40B4-BE49-F238E27FC236}">
                  <a16:creationId xmlns:a16="http://schemas.microsoft.com/office/drawing/2014/main" id="{33E6C1AD-B972-C1DB-5544-0E474CB14E21}"/>
                </a:ext>
              </a:extLst>
            </p:cNvPr>
            <p:cNvSpPr/>
            <p:nvPr/>
          </p:nvSpPr>
          <p:spPr>
            <a:xfrm>
              <a:off x="440299" y="3878442"/>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80" name="L-Shape 79">
              <a:extLst>
                <a:ext uri="{FF2B5EF4-FFF2-40B4-BE49-F238E27FC236}">
                  <a16:creationId xmlns:a16="http://schemas.microsoft.com/office/drawing/2014/main" id="{19338F7A-E7EA-96BA-EA8F-E1DB08E2C178}"/>
                </a:ext>
              </a:extLst>
            </p:cNvPr>
            <p:cNvSpPr/>
            <p:nvPr/>
          </p:nvSpPr>
          <p:spPr>
            <a:xfrm rot="13500000">
              <a:off x="556693" y="404805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83" name="Rectangle 82">
              <a:extLst>
                <a:ext uri="{FF2B5EF4-FFF2-40B4-BE49-F238E27FC236}">
                  <a16:creationId xmlns:a16="http://schemas.microsoft.com/office/drawing/2014/main" id="{85C12B75-1D6E-881F-E30B-68674AFA8E56}"/>
                </a:ext>
              </a:extLst>
            </p:cNvPr>
            <p:cNvSpPr/>
            <p:nvPr/>
          </p:nvSpPr>
          <p:spPr>
            <a:xfrm>
              <a:off x="440299" y="4667747"/>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84" name="L-Shape 83">
              <a:extLst>
                <a:ext uri="{FF2B5EF4-FFF2-40B4-BE49-F238E27FC236}">
                  <a16:creationId xmlns:a16="http://schemas.microsoft.com/office/drawing/2014/main" id="{7F96781D-05E5-6540-1293-76F097AE987A}"/>
                </a:ext>
              </a:extLst>
            </p:cNvPr>
            <p:cNvSpPr/>
            <p:nvPr/>
          </p:nvSpPr>
          <p:spPr>
            <a:xfrm rot="13500000">
              <a:off x="556693" y="4837359"/>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89" name="Rectangle 88">
              <a:extLst>
                <a:ext uri="{FF2B5EF4-FFF2-40B4-BE49-F238E27FC236}">
                  <a16:creationId xmlns:a16="http://schemas.microsoft.com/office/drawing/2014/main" id="{7AD0F22C-299C-4471-6C33-C68875EFE67F}"/>
                </a:ext>
              </a:extLst>
            </p:cNvPr>
            <p:cNvSpPr/>
            <p:nvPr/>
          </p:nvSpPr>
          <p:spPr>
            <a:xfrm>
              <a:off x="440299" y="5457054"/>
              <a:ext cx="576263" cy="71514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90" name="L-Shape 89">
              <a:extLst>
                <a:ext uri="{FF2B5EF4-FFF2-40B4-BE49-F238E27FC236}">
                  <a16:creationId xmlns:a16="http://schemas.microsoft.com/office/drawing/2014/main" id="{0585702B-566A-3A03-DCD7-3B43A25AAD0D}"/>
                </a:ext>
              </a:extLst>
            </p:cNvPr>
            <p:cNvSpPr/>
            <p:nvPr/>
          </p:nvSpPr>
          <p:spPr>
            <a:xfrm rot="13500000">
              <a:off x="556693" y="5678239"/>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grpSp>
        <p:nvGrpSpPr>
          <p:cNvPr id="43" name="Group 42">
            <a:extLst>
              <a:ext uri="{FF2B5EF4-FFF2-40B4-BE49-F238E27FC236}">
                <a16:creationId xmlns:a16="http://schemas.microsoft.com/office/drawing/2014/main" id="{D40D455F-7EAB-93DB-3538-03AD491F0434}"/>
              </a:ext>
            </a:extLst>
          </p:cNvPr>
          <p:cNvGrpSpPr/>
          <p:nvPr/>
        </p:nvGrpSpPr>
        <p:grpSpPr>
          <a:xfrm>
            <a:off x="4338437" y="3817650"/>
            <a:ext cx="4203929" cy="716548"/>
            <a:chOff x="4338437" y="3817650"/>
            <a:chExt cx="4203929" cy="716548"/>
          </a:xfrm>
        </p:grpSpPr>
        <p:sp>
          <p:nvSpPr>
            <p:cNvPr id="66" name="Rectangle 65">
              <a:extLst>
                <a:ext uri="{FF2B5EF4-FFF2-40B4-BE49-F238E27FC236}">
                  <a16:creationId xmlns:a16="http://schemas.microsoft.com/office/drawing/2014/main" id="{F013B6EF-6664-55FA-8A95-9B25B931D676}"/>
                </a:ext>
              </a:extLst>
            </p:cNvPr>
            <p:cNvSpPr/>
            <p:nvPr/>
          </p:nvSpPr>
          <p:spPr>
            <a:xfrm>
              <a:off x="5003799" y="3819823"/>
              <a:ext cx="3538567" cy="7143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0" rIns="0" bIns="0" rtlCol="0" anchor="ctr">
              <a:noAutofit/>
            </a:bodyPr>
            <a:lstStyle/>
            <a:p>
              <a:pPr algn="l" rtl="0"/>
              <a:r>
                <a:rPr lang="en-gb" sz="1200" spc="-20">
                  <a:solidFill>
                    <a:srgbClr val="212529"/>
                  </a:solidFill>
                </a:rPr>
                <a:t>T</a:t>
              </a:r>
              <a:r>
                <a:rPr lang="en-gb" sz="1200" b="0" i="0" spc="-20">
                  <a:solidFill>
                    <a:srgbClr val="212529"/>
                  </a:solidFill>
                  <a:effectLst/>
                </a:rPr>
                <a:t>ry to be in ventilated/cooled living and working areas. Natural ventilation (opening windows) is best done in the evening, at night. During the day, close and cover windows to reduce indoor heating.</a:t>
              </a:r>
            </a:p>
          </p:txBody>
        </p:sp>
        <p:sp>
          <p:nvSpPr>
            <p:cNvPr id="95" name="Rectangle 94">
              <a:extLst>
                <a:ext uri="{FF2B5EF4-FFF2-40B4-BE49-F238E27FC236}">
                  <a16:creationId xmlns:a16="http://schemas.microsoft.com/office/drawing/2014/main" id="{443FAA3C-0F7C-AD6B-CBF1-68825DEE28EF}"/>
                </a:ext>
              </a:extLst>
            </p:cNvPr>
            <p:cNvSpPr/>
            <p:nvPr/>
          </p:nvSpPr>
          <p:spPr>
            <a:xfrm>
              <a:off x="4338437" y="3817650"/>
              <a:ext cx="576263" cy="716548"/>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96" name="L-Shape 95">
              <a:extLst>
                <a:ext uri="{FF2B5EF4-FFF2-40B4-BE49-F238E27FC236}">
                  <a16:creationId xmlns:a16="http://schemas.microsoft.com/office/drawing/2014/main" id="{F8E7CD43-EB84-01FE-1CF1-D4FC0D81A442}"/>
                </a:ext>
              </a:extLst>
            </p:cNvPr>
            <p:cNvSpPr/>
            <p:nvPr/>
          </p:nvSpPr>
          <p:spPr>
            <a:xfrm rot="13500000">
              <a:off x="4454832" y="4039536"/>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15</a:t>
            </a:fld>
            <a:endParaRPr lang="en-GB"/>
          </a:p>
        </p:txBody>
      </p:sp>
      <p:cxnSp>
        <p:nvCxnSpPr>
          <p:cNvPr id="12" name="Straight Connector 11">
            <a:extLst>
              <a:ext uri="{FF2B5EF4-FFF2-40B4-BE49-F238E27FC236}">
                <a16:creationId xmlns:a16="http://schemas.microsoft.com/office/drawing/2014/main" id="{115247EA-EE3B-31EE-8D48-4898D35A3280}"/>
              </a:ext>
            </a:extLst>
          </p:cNvPr>
          <p:cNvCxnSpPr>
            <a:cxnSpLocks/>
          </p:cNvCxnSpPr>
          <p:nvPr/>
        </p:nvCxnSpPr>
        <p:spPr>
          <a:xfrm>
            <a:off x="5003600" y="4610492"/>
            <a:ext cx="34861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3" name="Straight Connector 12">
            <a:extLst>
              <a:ext uri="{FF2B5EF4-FFF2-40B4-BE49-F238E27FC236}">
                <a16:creationId xmlns:a16="http://schemas.microsoft.com/office/drawing/2014/main" id="{DBBAF735-721D-F52F-3F37-FEC03949D8CB}"/>
              </a:ext>
            </a:extLst>
          </p:cNvPr>
          <p:cNvCxnSpPr>
            <a:cxnSpLocks/>
          </p:cNvCxnSpPr>
          <p:nvPr/>
        </p:nvCxnSpPr>
        <p:spPr>
          <a:xfrm>
            <a:off x="5003600" y="5378307"/>
            <a:ext cx="34861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36" name="Group 35">
            <a:extLst>
              <a:ext uri="{FF2B5EF4-FFF2-40B4-BE49-F238E27FC236}">
                <a16:creationId xmlns:a16="http://schemas.microsoft.com/office/drawing/2014/main" id="{E97C9AF6-EF2C-A21C-4DD3-147299422C04}"/>
              </a:ext>
            </a:extLst>
          </p:cNvPr>
          <p:cNvGrpSpPr/>
          <p:nvPr/>
        </p:nvGrpSpPr>
        <p:grpSpPr>
          <a:xfrm>
            <a:off x="4338860" y="4689238"/>
            <a:ext cx="4151090" cy="612775"/>
            <a:chOff x="4338860" y="4681088"/>
            <a:chExt cx="4151090" cy="612775"/>
          </a:xfrm>
        </p:grpSpPr>
        <p:sp>
          <p:nvSpPr>
            <p:cNvPr id="14" name="Rectangle 13">
              <a:extLst>
                <a:ext uri="{FF2B5EF4-FFF2-40B4-BE49-F238E27FC236}">
                  <a16:creationId xmlns:a16="http://schemas.microsoft.com/office/drawing/2014/main" id="{69CFE8AA-8BE2-A62E-A1B9-8B4AE9C53218}"/>
                </a:ext>
              </a:extLst>
            </p:cNvPr>
            <p:cNvSpPr/>
            <p:nvPr/>
          </p:nvSpPr>
          <p:spPr>
            <a:xfrm>
              <a:off x="5003800" y="4681088"/>
              <a:ext cx="3486150"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dirty="0">
                  <a:solidFill>
                    <a:schemeClr val="tx1"/>
                  </a:solidFill>
                  <a:effectLst/>
                </a:rPr>
                <a:t>Wear light, light, breathable clothes when going out. Use a light-coloured, thin-fabric headgear to prevent your head from getting hot.</a:t>
              </a:r>
            </a:p>
          </p:txBody>
        </p:sp>
        <p:sp>
          <p:nvSpPr>
            <p:cNvPr id="18" name="Rectangle 17">
              <a:extLst>
                <a:ext uri="{FF2B5EF4-FFF2-40B4-BE49-F238E27FC236}">
                  <a16:creationId xmlns:a16="http://schemas.microsoft.com/office/drawing/2014/main" id="{B8EA7805-296B-5D47-944C-D538156BAD89}"/>
                </a:ext>
              </a:extLst>
            </p:cNvPr>
            <p:cNvSpPr/>
            <p:nvPr/>
          </p:nvSpPr>
          <p:spPr>
            <a:xfrm>
              <a:off x="4338860" y="4681863"/>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9" name="L-Shape 18">
              <a:extLst>
                <a:ext uri="{FF2B5EF4-FFF2-40B4-BE49-F238E27FC236}">
                  <a16:creationId xmlns:a16="http://schemas.microsoft.com/office/drawing/2014/main" id="{C0C5A184-30D0-DA46-BFBE-D02A00834DD6}"/>
                </a:ext>
              </a:extLst>
            </p:cNvPr>
            <p:cNvSpPr/>
            <p:nvPr/>
          </p:nvSpPr>
          <p:spPr>
            <a:xfrm rot="13500000">
              <a:off x="4455254" y="4851475"/>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grpSp>
        <p:nvGrpSpPr>
          <p:cNvPr id="35" name="Group 34">
            <a:extLst>
              <a:ext uri="{FF2B5EF4-FFF2-40B4-BE49-F238E27FC236}">
                <a16:creationId xmlns:a16="http://schemas.microsoft.com/office/drawing/2014/main" id="{9D994D3C-0B5C-C04D-9328-A29560F062BC}"/>
              </a:ext>
            </a:extLst>
          </p:cNvPr>
          <p:cNvGrpSpPr/>
          <p:nvPr/>
        </p:nvGrpSpPr>
        <p:grpSpPr>
          <a:xfrm>
            <a:off x="4338437" y="5457054"/>
            <a:ext cx="4151513" cy="715146"/>
            <a:chOff x="4338437" y="5440363"/>
            <a:chExt cx="4151513" cy="715146"/>
          </a:xfrm>
        </p:grpSpPr>
        <p:sp>
          <p:nvSpPr>
            <p:cNvPr id="17" name="Rectangle 16">
              <a:extLst>
                <a:ext uri="{FF2B5EF4-FFF2-40B4-BE49-F238E27FC236}">
                  <a16:creationId xmlns:a16="http://schemas.microsoft.com/office/drawing/2014/main" id="{F910971B-2255-41F9-8303-8F4AF0AD11A8}"/>
                </a:ext>
              </a:extLst>
            </p:cNvPr>
            <p:cNvSpPr/>
            <p:nvPr/>
          </p:nvSpPr>
          <p:spPr>
            <a:xfrm>
              <a:off x="5003800" y="5440749"/>
              <a:ext cx="3486150" cy="7143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dirty="0">
                  <a:solidFill>
                    <a:srgbClr val="212529"/>
                  </a:solidFill>
                  <a:effectLst/>
                </a:rPr>
                <a:t>Take more fluids than usual. Do not drink alcohol, strong coffee or tea, as these drinks increase the dehydration of the body.</a:t>
              </a:r>
            </a:p>
          </p:txBody>
        </p:sp>
        <p:sp>
          <p:nvSpPr>
            <p:cNvPr id="21" name="Rectangle 20">
              <a:extLst>
                <a:ext uri="{FF2B5EF4-FFF2-40B4-BE49-F238E27FC236}">
                  <a16:creationId xmlns:a16="http://schemas.microsoft.com/office/drawing/2014/main" id="{B3BACB13-7F5F-7706-5C2F-1B17B9E4C0A1}"/>
                </a:ext>
              </a:extLst>
            </p:cNvPr>
            <p:cNvSpPr/>
            <p:nvPr/>
          </p:nvSpPr>
          <p:spPr>
            <a:xfrm>
              <a:off x="4338437" y="5440363"/>
              <a:ext cx="576263" cy="71514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22" name="L-Shape 21">
              <a:extLst>
                <a:ext uri="{FF2B5EF4-FFF2-40B4-BE49-F238E27FC236}">
                  <a16:creationId xmlns:a16="http://schemas.microsoft.com/office/drawing/2014/main" id="{23636E8D-78E7-BF51-1737-96A4E2EF4240}"/>
                </a:ext>
              </a:extLst>
            </p:cNvPr>
            <p:cNvSpPr/>
            <p:nvPr/>
          </p:nvSpPr>
          <p:spPr>
            <a:xfrm rot="13500000">
              <a:off x="4455254" y="5661548"/>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sp>
        <p:nvSpPr>
          <p:cNvPr id="33" name="Rectangle 32">
            <a:extLst>
              <a:ext uri="{FF2B5EF4-FFF2-40B4-BE49-F238E27FC236}">
                <a16:creationId xmlns:a16="http://schemas.microsoft.com/office/drawing/2014/main" id="{A9EA678B-1C92-D1EC-5EF2-97D0A4907E68}"/>
              </a:ext>
            </a:extLst>
          </p:cNvPr>
          <p:cNvSpPr/>
          <p:nvPr/>
        </p:nvSpPr>
        <p:spPr>
          <a:xfrm>
            <a:off x="9485142" y="2536298"/>
            <a:ext cx="2263943" cy="721646"/>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a:solidFill>
                  <a:srgbClr val="212529"/>
                </a:solidFill>
                <a:effectLst/>
              </a:rPr>
              <a:t>Do not build fires or throw smoke in forests, meadows or other places where fires can start.</a:t>
            </a:r>
          </a:p>
        </p:txBody>
      </p:sp>
      <p:grpSp>
        <p:nvGrpSpPr>
          <p:cNvPr id="39" name="Group 38">
            <a:extLst>
              <a:ext uri="{FF2B5EF4-FFF2-40B4-BE49-F238E27FC236}">
                <a16:creationId xmlns:a16="http://schemas.microsoft.com/office/drawing/2014/main" id="{EF0A4ABB-1F46-E212-1CC5-58ABC3934421}"/>
              </a:ext>
            </a:extLst>
          </p:cNvPr>
          <p:cNvGrpSpPr/>
          <p:nvPr/>
        </p:nvGrpSpPr>
        <p:grpSpPr>
          <a:xfrm>
            <a:off x="8841805" y="2537073"/>
            <a:ext cx="576263" cy="718418"/>
            <a:chOff x="4490838" y="2691060"/>
            <a:chExt cx="576263" cy="718418"/>
          </a:xfrm>
        </p:grpSpPr>
        <p:sp>
          <p:nvSpPr>
            <p:cNvPr id="37" name="Rectangle 36">
              <a:extLst>
                <a:ext uri="{FF2B5EF4-FFF2-40B4-BE49-F238E27FC236}">
                  <a16:creationId xmlns:a16="http://schemas.microsoft.com/office/drawing/2014/main" id="{7795EDCD-A1E3-81BC-D6E4-B8FD957AD217}"/>
                </a:ext>
              </a:extLst>
            </p:cNvPr>
            <p:cNvSpPr/>
            <p:nvPr/>
          </p:nvSpPr>
          <p:spPr>
            <a:xfrm>
              <a:off x="4490838" y="2691060"/>
              <a:ext cx="576263" cy="718418"/>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38" name="L-Shape 37">
              <a:extLst>
                <a:ext uri="{FF2B5EF4-FFF2-40B4-BE49-F238E27FC236}">
                  <a16:creationId xmlns:a16="http://schemas.microsoft.com/office/drawing/2014/main" id="{B7F4C205-C186-DA71-F54C-8E2254F0C2E9}"/>
                </a:ext>
              </a:extLst>
            </p:cNvPr>
            <p:cNvSpPr/>
            <p:nvPr/>
          </p:nvSpPr>
          <p:spPr>
            <a:xfrm rot="13500000">
              <a:off x="4607232" y="2911472"/>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sp>
        <p:nvSpPr>
          <p:cNvPr id="46" name="Rectangle 45">
            <a:extLst>
              <a:ext uri="{FF2B5EF4-FFF2-40B4-BE49-F238E27FC236}">
                <a16:creationId xmlns:a16="http://schemas.microsoft.com/office/drawing/2014/main" id="{7B585CBE-1C0D-4030-F280-A151893364AB}"/>
              </a:ext>
            </a:extLst>
          </p:cNvPr>
          <p:cNvSpPr/>
          <p:nvPr/>
        </p:nvSpPr>
        <p:spPr>
          <a:xfrm>
            <a:off x="11105466" y="1815438"/>
            <a:ext cx="72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pic>
        <p:nvPicPr>
          <p:cNvPr id="48" name="Picture 47">
            <a:extLst>
              <a:ext uri="{FF2B5EF4-FFF2-40B4-BE49-F238E27FC236}">
                <a16:creationId xmlns:a16="http://schemas.microsoft.com/office/drawing/2014/main" id="{D0D5CD67-37F4-6905-E498-EC207DE06ED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839358" y="3413188"/>
            <a:ext cx="2907116" cy="2759012"/>
          </a:xfrm>
          <a:prstGeom prst="rect">
            <a:avLst/>
          </a:prstGeom>
        </p:spPr>
      </p:pic>
      <p:grpSp>
        <p:nvGrpSpPr>
          <p:cNvPr id="10" name="Group 9">
            <a:extLst>
              <a:ext uri="{FF2B5EF4-FFF2-40B4-BE49-F238E27FC236}">
                <a16:creationId xmlns:a16="http://schemas.microsoft.com/office/drawing/2014/main" id="{09F0C88A-A266-2028-D8E6-15B5BDD50889}"/>
              </a:ext>
            </a:extLst>
          </p:cNvPr>
          <p:cNvGrpSpPr/>
          <p:nvPr/>
        </p:nvGrpSpPr>
        <p:grpSpPr>
          <a:xfrm>
            <a:off x="9190780" y="159786"/>
            <a:ext cx="2558308" cy="217488"/>
            <a:chOff x="9190780" y="159786"/>
            <a:chExt cx="2558308" cy="217488"/>
          </a:xfrm>
        </p:grpSpPr>
        <p:sp>
          <p:nvSpPr>
            <p:cNvPr id="11" name="Rectangle 10">
              <a:extLst>
                <a:ext uri="{FF2B5EF4-FFF2-40B4-BE49-F238E27FC236}">
                  <a16:creationId xmlns:a16="http://schemas.microsoft.com/office/drawing/2014/main" id="{A8FD4E96-81F5-642B-682F-EA8E9C1B4BBF}"/>
                </a:ext>
              </a:extLst>
            </p:cNvPr>
            <p:cNvSpPr/>
            <p:nvPr/>
          </p:nvSpPr>
          <p:spPr>
            <a:xfrm>
              <a:off x="9432606" y="159786"/>
              <a:ext cx="1833251"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dirty="0">
                  <a:ln>
                    <a:noFill/>
                  </a:ln>
                  <a:effectLst/>
                  <a:uLnTx/>
                  <a:uFillTx/>
                  <a:ea typeface="Georgia"/>
                  <a:cs typeface="Georgia"/>
                  <a:sym typeface="Georgia"/>
                </a:rPr>
                <a:t>Natural </a:t>
              </a:r>
              <a:r>
                <a:rPr lang="lv-LV" sz="800" b="1" i="0" u="none" strike="noStrike" kern="0" cap="none" spc="0" normalizeH="0" dirty="0" err="1">
                  <a:ln>
                    <a:noFill/>
                  </a:ln>
                  <a:effectLst/>
                  <a:uLnTx/>
                  <a:uFillTx/>
                  <a:ea typeface="Georgia"/>
                  <a:cs typeface="Georgia"/>
                  <a:sym typeface="Georgia"/>
                </a:rPr>
                <a:t>disasters</a:t>
              </a:r>
              <a:endParaRPr kumimoji="0" lang="en-US" sz="800" b="1" i="0" u="none" strike="noStrike" kern="0" cap="none" spc="0" normalizeH="0" baseline="0" dirty="0">
                <a:ln>
                  <a:noFill/>
                </a:ln>
                <a:effectLst/>
                <a:uLnTx/>
                <a:uFillTx/>
                <a:ea typeface="Georgia"/>
                <a:cs typeface="Georgia"/>
                <a:sym typeface="Georgia"/>
              </a:endParaRPr>
            </a:p>
          </p:txBody>
        </p:sp>
        <p:sp>
          <p:nvSpPr>
            <p:cNvPr id="24" name="Rectangle 23">
              <a:extLst>
                <a:ext uri="{FF2B5EF4-FFF2-40B4-BE49-F238E27FC236}">
                  <a16:creationId xmlns:a16="http://schemas.microsoft.com/office/drawing/2014/main" id="{CB281FAC-7DED-11F7-E97B-2876684F63EF}"/>
                </a:ext>
              </a:extLst>
            </p:cNvPr>
            <p:cNvSpPr/>
            <p:nvPr/>
          </p:nvSpPr>
          <p:spPr>
            <a:xfrm>
              <a:off x="11291473" y="159786"/>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6" name="Rectangle 25">
              <a:extLst>
                <a:ext uri="{FF2B5EF4-FFF2-40B4-BE49-F238E27FC236}">
                  <a16:creationId xmlns:a16="http://schemas.microsoft.com/office/drawing/2014/main" id="{685E0AB5-4088-919E-E2BC-C61595F31FBA}"/>
                </a:ext>
              </a:extLst>
            </p:cNvPr>
            <p:cNvSpPr/>
            <p:nvPr/>
          </p:nvSpPr>
          <p:spPr>
            <a:xfrm>
              <a:off x="9190780" y="159786"/>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6</a:t>
              </a:r>
              <a:r>
                <a:rPr lang="en-gb" sz="800" b="1" i="0" u="none" strike="noStrike" kern="0" cap="none" spc="0" normalizeH="0">
                  <a:ln>
                    <a:noFill/>
                  </a:ln>
                  <a:effectLst/>
                  <a:uLnTx/>
                  <a:uFillTx/>
                  <a:ea typeface="Georgia"/>
                  <a:cs typeface="Georgia"/>
                  <a:sym typeface="Georgia"/>
                </a:rPr>
                <a:t>.</a:t>
              </a:r>
              <a:r>
                <a:rPr lang="en-gb"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28" name="Rectangle 27">
              <a:extLst>
                <a:ext uri="{FF2B5EF4-FFF2-40B4-BE49-F238E27FC236}">
                  <a16:creationId xmlns:a16="http://schemas.microsoft.com/office/drawing/2014/main" id="{CF26C46B-4980-27C2-EC9A-D91B1FE9C92A}"/>
                </a:ext>
              </a:extLst>
            </p:cNvPr>
            <p:cNvSpPr/>
            <p:nvPr/>
          </p:nvSpPr>
          <p:spPr>
            <a:xfrm>
              <a:off x="11533088" y="159786"/>
              <a:ext cx="216000" cy="217488"/>
            </a:xfrm>
            <a:prstGeom prst="rect">
              <a:avLst/>
            </a:prstGeom>
            <a:solidFill>
              <a:srgbClr val="F2F2F2"/>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6.3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cxnSp>
        <p:nvCxnSpPr>
          <p:cNvPr id="29" name="Straight Connector 28">
            <a:extLst>
              <a:ext uri="{FF2B5EF4-FFF2-40B4-BE49-F238E27FC236}">
                <a16:creationId xmlns:a16="http://schemas.microsoft.com/office/drawing/2014/main" id="{71F7B8C6-AA96-0577-DFF0-4BA28D2F471E}"/>
              </a:ext>
            </a:extLst>
          </p:cNvPr>
          <p:cNvCxnSpPr>
            <a:cxnSpLocks/>
          </p:cNvCxnSpPr>
          <p:nvPr/>
        </p:nvCxnSpPr>
        <p:spPr>
          <a:xfrm>
            <a:off x="5003600" y="3788951"/>
            <a:ext cx="3486150"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0" name="Straight Connector 29">
            <a:extLst>
              <a:ext uri="{FF2B5EF4-FFF2-40B4-BE49-F238E27FC236}">
                <a16:creationId xmlns:a16="http://schemas.microsoft.com/office/drawing/2014/main" id="{A5530494-615E-E51D-C722-0AB2F6B110FA}"/>
              </a:ext>
            </a:extLst>
          </p:cNvPr>
          <p:cNvCxnSpPr>
            <a:cxnSpLocks/>
          </p:cNvCxnSpPr>
          <p:nvPr/>
        </p:nvCxnSpPr>
        <p:spPr>
          <a:xfrm>
            <a:off x="1107654" y="3788951"/>
            <a:ext cx="2853999"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Tree>
    <p:extLst>
      <p:ext uri="{BB962C8B-B14F-4D97-AF65-F5344CB8AC3E}">
        <p14:creationId xmlns:p14="http://schemas.microsoft.com/office/powerpoint/2010/main" val="28118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hink-cell data - do not delete" hidden="1">
            <a:extLst>
              <a:ext uri="{FF2B5EF4-FFF2-40B4-BE49-F238E27FC236}">
                <a16:creationId xmlns:a16="http://schemas.microsoft.com/office/drawing/2014/main" id="{3748B94F-D3E5-14F9-55EC-1C4429A63C69}"/>
              </a:ext>
            </a:extLst>
          </p:cNvPr>
          <p:cNvGraphicFramePr>
            <a:graphicFrameLocks noChangeAspect="1"/>
          </p:cNvGraphicFramePr>
          <p:nvPr>
            <p:custDataLst>
              <p:tags r:id="rId1"/>
            </p:custDataLst>
            <p:extLst>
              <p:ext uri="{D42A27DB-BD31-4B8C-83A1-F6EECF244321}">
                <p14:modId xmlns:p14="http://schemas.microsoft.com/office/powerpoint/2010/main" val="4819976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63" imgH="562" progId="TCLayout.ActiveDocument.1">
                  <p:embed/>
                </p:oleObj>
              </mc:Choice>
              <mc:Fallback>
                <p:oleObj name="think-cell Slide" r:id="rId4" imgW="563" imgH="562" progId="TCLayout.ActiveDocument.1">
                  <p:embed/>
                  <p:pic>
                    <p:nvPicPr>
                      <p:cNvPr id="23" name="think-cell data - do not delete" hidden="1">
                        <a:extLst>
                          <a:ext uri="{FF2B5EF4-FFF2-40B4-BE49-F238E27FC236}">
                            <a16:creationId xmlns:a16="http://schemas.microsoft.com/office/drawing/2014/main" id="{3748B94F-D3E5-14F9-55EC-1C4429A63C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0" name="Rectangle 49">
            <a:extLst>
              <a:ext uri="{FF2B5EF4-FFF2-40B4-BE49-F238E27FC236}">
                <a16:creationId xmlns:a16="http://schemas.microsoft.com/office/drawing/2014/main" id="{1E384B44-88CC-8F76-E9AF-DBDBDD24EECE}"/>
              </a:ext>
            </a:extLst>
          </p:cNvPr>
          <p:cNvSpPr/>
          <p:nvPr/>
        </p:nvSpPr>
        <p:spPr>
          <a:xfrm>
            <a:off x="442913" y="1819275"/>
            <a:ext cx="4826811"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t>Heavy snow and blizzard:</a:t>
            </a:r>
          </a:p>
        </p:txBody>
      </p:sp>
      <p:sp>
        <p:nvSpPr>
          <p:cNvPr id="61" name="Rectangle 60">
            <a:extLst>
              <a:ext uri="{FF2B5EF4-FFF2-40B4-BE49-F238E27FC236}">
                <a16:creationId xmlns:a16="http://schemas.microsoft.com/office/drawing/2014/main" id="{36EC9590-1EE1-4A70-E132-4F25FB2A166A}"/>
              </a:ext>
            </a:extLst>
          </p:cNvPr>
          <p:cNvSpPr/>
          <p:nvPr/>
        </p:nvSpPr>
        <p:spPr>
          <a:xfrm>
            <a:off x="5340613"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7" name="Google Shape;1004;p85">
            <a:extLst>
              <a:ext uri="{FF2B5EF4-FFF2-40B4-BE49-F238E27FC236}">
                <a16:creationId xmlns:a16="http://schemas.microsoft.com/office/drawing/2014/main" id="{3496E54A-8571-327D-7CD3-B8C3E789BD53}"/>
              </a:ext>
            </a:extLst>
          </p:cNvPr>
          <p:cNvSpPr/>
          <p:nvPr/>
        </p:nvSpPr>
        <p:spPr>
          <a:xfrm>
            <a:off x="5448267" y="1927235"/>
            <a:ext cx="360363" cy="360363"/>
          </a:xfrm>
          <a:custGeom>
            <a:avLst/>
            <a:gdLst/>
            <a:ahLst/>
            <a:cxnLst/>
            <a:rect l="l" t="t" r="r" b="b"/>
            <a:pathLst>
              <a:path w="704" h="705" extrusionOk="0">
                <a:moveTo>
                  <a:pt x="0" y="0"/>
                </a:moveTo>
                <a:lnTo>
                  <a:pt x="0" y="705"/>
                </a:lnTo>
                <a:lnTo>
                  <a:pt x="704" y="705"/>
                </a:lnTo>
                <a:lnTo>
                  <a:pt x="704" y="0"/>
                </a:lnTo>
                <a:lnTo>
                  <a:pt x="0" y="0"/>
                </a:lnTo>
                <a:close/>
                <a:moveTo>
                  <a:pt x="673" y="674"/>
                </a:moveTo>
                <a:lnTo>
                  <a:pt x="31" y="674"/>
                </a:lnTo>
                <a:lnTo>
                  <a:pt x="31" y="29"/>
                </a:lnTo>
                <a:lnTo>
                  <a:pt x="673" y="29"/>
                </a:lnTo>
                <a:lnTo>
                  <a:pt x="673" y="674"/>
                </a:lnTo>
                <a:close/>
                <a:moveTo>
                  <a:pt x="598" y="393"/>
                </a:moveTo>
                <a:lnTo>
                  <a:pt x="524" y="428"/>
                </a:lnTo>
                <a:lnTo>
                  <a:pt x="596" y="471"/>
                </a:lnTo>
                <a:lnTo>
                  <a:pt x="582" y="497"/>
                </a:lnTo>
                <a:lnTo>
                  <a:pt x="508" y="455"/>
                </a:lnTo>
                <a:lnTo>
                  <a:pt x="516" y="537"/>
                </a:lnTo>
                <a:lnTo>
                  <a:pt x="485" y="540"/>
                </a:lnTo>
                <a:lnTo>
                  <a:pt x="478" y="437"/>
                </a:lnTo>
                <a:lnTo>
                  <a:pt x="373" y="376"/>
                </a:lnTo>
                <a:lnTo>
                  <a:pt x="373" y="497"/>
                </a:lnTo>
                <a:lnTo>
                  <a:pt x="457" y="556"/>
                </a:lnTo>
                <a:lnTo>
                  <a:pt x="441" y="580"/>
                </a:lnTo>
                <a:lnTo>
                  <a:pt x="373" y="534"/>
                </a:lnTo>
                <a:lnTo>
                  <a:pt x="373" y="618"/>
                </a:lnTo>
                <a:lnTo>
                  <a:pt x="342" y="618"/>
                </a:lnTo>
                <a:lnTo>
                  <a:pt x="342" y="534"/>
                </a:lnTo>
                <a:lnTo>
                  <a:pt x="275" y="580"/>
                </a:lnTo>
                <a:lnTo>
                  <a:pt x="258" y="556"/>
                </a:lnTo>
                <a:lnTo>
                  <a:pt x="342" y="497"/>
                </a:lnTo>
                <a:lnTo>
                  <a:pt x="342" y="376"/>
                </a:lnTo>
                <a:lnTo>
                  <a:pt x="238" y="437"/>
                </a:lnTo>
                <a:lnTo>
                  <a:pt x="230" y="540"/>
                </a:lnTo>
                <a:lnTo>
                  <a:pt x="200" y="537"/>
                </a:lnTo>
                <a:lnTo>
                  <a:pt x="207" y="455"/>
                </a:lnTo>
                <a:lnTo>
                  <a:pt x="133" y="497"/>
                </a:lnTo>
                <a:lnTo>
                  <a:pt x="119" y="471"/>
                </a:lnTo>
                <a:lnTo>
                  <a:pt x="192" y="428"/>
                </a:lnTo>
                <a:lnTo>
                  <a:pt x="117" y="393"/>
                </a:lnTo>
                <a:lnTo>
                  <a:pt x="130" y="366"/>
                </a:lnTo>
                <a:lnTo>
                  <a:pt x="224" y="410"/>
                </a:lnTo>
                <a:lnTo>
                  <a:pt x="328" y="350"/>
                </a:lnTo>
                <a:lnTo>
                  <a:pt x="224" y="290"/>
                </a:lnTo>
                <a:lnTo>
                  <a:pt x="130" y="334"/>
                </a:lnTo>
                <a:lnTo>
                  <a:pt x="117" y="307"/>
                </a:lnTo>
                <a:lnTo>
                  <a:pt x="192" y="272"/>
                </a:lnTo>
                <a:lnTo>
                  <a:pt x="119" y="229"/>
                </a:lnTo>
                <a:lnTo>
                  <a:pt x="133" y="203"/>
                </a:lnTo>
                <a:lnTo>
                  <a:pt x="207" y="245"/>
                </a:lnTo>
                <a:lnTo>
                  <a:pt x="200" y="163"/>
                </a:lnTo>
                <a:lnTo>
                  <a:pt x="230" y="160"/>
                </a:lnTo>
                <a:lnTo>
                  <a:pt x="238" y="263"/>
                </a:lnTo>
                <a:lnTo>
                  <a:pt x="342" y="324"/>
                </a:lnTo>
                <a:lnTo>
                  <a:pt x="342" y="203"/>
                </a:lnTo>
                <a:lnTo>
                  <a:pt x="258" y="144"/>
                </a:lnTo>
                <a:lnTo>
                  <a:pt x="275" y="120"/>
                </a:lnTo>
                <a:lnTo>
                  <a:pt x="342" y="166"/>
                </a:lnTo>
                <a:lnTo>
                  <a:pt x="342" y="82"/>
                </a:lnTo>
                <a:lnTo>
                  <a:pt x="373" y="82"/>
                </a:lnTo>
                <a:lnTo>
                  <a:pt x="373" y="166"/>
                </a:lnTo>
                <a:lnTo>
                  <a:pt x="441" y="120"/>
                </a:lnTo>
                <a:lnTo>
                  <a:pt x="457" y="144"/>
                </a:lnTo>
                <a:lnTo>
                  <a:pt x="373" y="203"/>
                </a:lnTo>
                <a:lnTo>
                  <a:pt x="373" y="324"/>
                </a:lnTo>
                <a:lnTo>
                  <a:pt x="478" y="263"/>
                </a:lnTo>
                <a:lnTo>
                  <a:pt x="485" y="160"/>
                </a:lnTo>
                <a:lnTo>
                  <a:pt x="516" y="163"/>
                </a:lnTo>
                <a:lnTo>
                  <a:pt x="508" y="245"/>
                </a:lnTo>
                <a:lnTo>
                  <a:pt x="582" y="203"/>
                </a:lnTo>
                <a:lnTo>
                  <a:pt x="596" y="229"/>
                </a:lnTo>
                <a:lnTo>
                  <a:pt x="524" y="272"/>
                </a:lnTo>
                <a:lnTo>
                  <a:pt x="598" y="307"/>
                </a:lnTo>
                <a:lnTo>
                  <a:pt x="585" y="334"/>
                </a:lnTo>
                <a:lnTo>
                  <a:pt x="493" y="290"/>
                </a:lnTo>
                <a:lnTo>
                  <a:pt x="387" y="350"/>
                </a:lnTo>
                <a:lnTo>
                  <a:pt x="493" y="410"/>
                </a:lnTo>
                <a:lnTo>
                  <a:pt x="585" y="366"/>
                </a:lnTo>
                <a:lnTo>
                  <a:pt x="598" y="393"/>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lang="en-GB" sz="1800">
              <a:solidFill>
                <a:schemeClr val="dk1"/>
              </a:solidFill>
              <a:latin typeface="Arial"/>
              <a:ea typeface="Arial"/>
              <a:cs typeface="Arial"/>
              <a:sym typeface="Arial"/>
            </a:endParaRPr>
          </a:p>
        </p:txBody>
      </p:sp>
      <p:sp>
        <p:nvSpPr>
          <p:cNvPr id="68" name="Rectangle 67">
            <a:extLst>
              <a:ext uri="{FF2B5EF4-FFF2-40B4-BE49-F238E27FC236}">
                <a16:creationId xmlns:a16="http://schemas.microsoft.com/office/drawing/2014/main" id="{DC58C25F-8110-0C29-4A50-5DADA78B621C}"/>
              </a:ext>
            </a:extLst>
          </p:cNvPr>
          <p:cNvSpPr/>
          <p:nvPr/>
        </p:nvSpPr>
        <p:spPr>
          <a:xfrm>
            <a:off x="6275388" y="1819275"/>
            <a:ext cx="4826811"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t>Heavy icing:</a:t>
            </a:r>
          </a:p>
        </p:txBody>
      </p:sp>
      <p:sp>
        <p:nvSpPr>
          <p:cNvPr id="69" name="Rectangle 68">
            <a:extLst>
              <a:ext uri="{FF2B5EF4-FFF2-40B4-BE49-F238E27FC236}">
                <a16:creationId xmlns:a16="http://schemas.microsoft.com/office/drawing/2014/main" id="{6F441B59-1EA1-79F9-2301-6600202372C1}"/>
              </a:ext>
            </a:extLst>
          </p:cNvPr>
          <p:cNvSpPr/>
          <p:nvPr/>
        </p:nvSpPr>
        <p:spPr>
          <a:xfrm>
            <a:off x="11173088" y="181927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9" name="Google Shape;1001;p85">
            <a:extLst>
              <a:ext uri="{FF2B5EF4-FFF2-40B4-BE49-F238E27FC236}">
                <a16:creationId xmlns:a16="http://schemas.microsoft.com/office/drawing/2014/main" id="{60395BC7-8D15-A171-C2BB-1060F2641A92}"/>
              </a:ext>
            </a:extLst>
          </p:cNvPr>
          <p:cNvSpPr/>
          <p:nvPr/>
        </p:nvSpPr>
        <p:spPr>
          <a:xfrm>
            <a:off x="11280725" y="1927275"/>
            <a:ext cx="360363" cy="360363"/>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388" y="381"/>
                </a:moveTo>
                <a:cubicBezTo>
                  <a:pt x="409" y="393"/>
                  <a:pt x="409" y="393"/>
                  <a:pt x="409" y="393"/>
                </a:cubicBezTo>
                <a:cubicBezTo>
                  <a:pt x="385" y="437"/>
                  <a:pt x="385" y="437"/>
                  <a:pt x="385" y="437"/>
                </a:cubicBezTo>
                <a:cubicBezTo>
                  <a:pt x="363" y="425"/>
                  <a:pt x="363" y="425"/>
                  <a:pt x="363" y="425"/>
                </a:cubicBezTo>
                <a:lnTo>
                  <a:pt x="388" y="381"/>
                </a:lnTo>
                <a:close/>
                <a:moveTo>
                  <a:pt x="380" y="352"/>
                </a:moveTo>
                <a:cubicBezTo>
                  <a:pt x="356" y="396"/>
                  <a:pt x="356" y="396"/>
                  <a:pt x="356" y="396"/>
                </a:cubicBezTo>
                <a:cubicBezTo>
                  <a:pt x="334" y="384"/>
                  <a:pt x="334" y="384"/>
                  <a:pt x="334" y="384"/>
                </a:cubicBezTo>
                <a:cubicBezTo>
                  <a:pt x="359" y="340"/>
                  <a:pt x="359" y="340"/>
                  <a:pt x="359" y="340"/>
                </a:cubicBezTo>
                <a:lnTo>
                  <a:pt x="380" y="352"/>
                </a:lnTo>
                <a:close/>
                <a:moveTo>
                  <a:pt x="436" y="340"/>
                </a:moveTo>
                <a:cubicBezTo>
                  <a:pt x="457" y="352"/>
                  <a:pt x="457" y="352"/>
                  <a:pt x="457" y="352"/>
                </a:cubicBezTo>
                <a:cubicBezTo>
                  <a:pt x="433" y="396"/>
                  <a:pt x="433" y="396"/>
                  <a:pt x="433" y="396"/>
                </a:cubicBezTo>
                <a:cubicBezTo>
                  <a:pt x="411" y="384"/>
                  <a:pt x="411" y="384"/>
                  <a:pt x="411" y="384"/>
                </a:cubicBezTo>
                <a:lnTo>
                  <a:pt x="436" y="340"/>
                </a:lnTo>
                <a:close/>
                <a:moveTo>
                  <a:pt x="170" y="381"/>
                </a:moveTo>
                <a:cubicBezTo>
                  <a:pt x="192" y="393"/>
                  <a:pt x="192" y="393"/>
                  <a:pt x="192" y="393"/>
                </a:cubicBezTo>
                <a:cubicBezTo>
                  <a:pt x="167" y="437"/>
                  <a:pt x="167" y="437"/>
                  <a:pt x="167" y="437"/>
                </a:cubicBezTo>
                <a:cubicBezTo>
                  <a:pt x="146" y="425"/>
                  <a:pt x="146" y="425"/>
                  <a:pt x="146" y="425"/>
                </a:cubicBezTo>
                <a:lnTo>
                  <a:pt x="170" y="381"/>
                </a:lnTo>
                <a:close/>
                <a:moveTo>
                  <a:pt x="163" y="352"/>
                </a:moveTo>
                <a:cubicBezTo>
                  <a:pt x="139" y="396"/>
                  <a:pt x="139" y="396"/>
                  <a:pt x="139" y="396"/>
                </a:cubicBezTo>
                <a:cubicBezTo>
                  <a:pt x="117" y="384"/>
                  <a:pt x="117" y="384"/>
                  <a:pt x="117" y="384"/>
                </a:cubicBezTo>
                <a:cubicBezTo>
                  <a:pt x="141" y="340"/>
                  <a:pt x="141" y="340"/>
                  <a:pt x="141" y="340"/>
                </a:cubicBezTo>
                <a:lnTo>
                  <a:pt x="163" y="352"/>
                </a:lnTo>
                <a:close/>
                <a:moveTo>
                  <a:pt x="159" y="324"/>
                </a:moveTo>
                <a:cubicBezTo>
                  <a:pt x="199" y="324"/>
                  <a:pt x="199" y="324"/>
                  <a:pt x="199" y="324"/>
                </a:cubicBezTo>
                <a:cubicBezTo>
                  <a:pt x="174" y="369"/>
                  <a:pt x="174" y="369"/>
                  <a:pt x="174" y="369"/>
                </a:cubicBezTo>
                <a:cubicBezTo>
                  <a:pt x="243" y="369"/>
                  <a:pt x="243" y="369"/>
                  <a:pt x="243" y="369"/>
                </a:cubicBezTo>
                <a:cubicBezTo>
                  <a:pt x="204" y="507"/>
                  <a:pt x="204" y="507"/>
                  <a:pt x="204" y="507"/>
                </a:cubicBezTo>
                <a:cubicBezTo>
                  <a:pt x="355" y="324"/>
                  <a:pt x="355" y="324"/>
                  <a:pt x="355" y="324"/>
                </a:cubicBezTo>
                <a:cubicBezTo>
                  <a:pt x="433" y="324"/>
                  <a:pt x="433" y="324"/>
                  <a:pt x="433" y="324"/>
                </a:cubicBezTo>
                <a:cubicBezTo>
                  <a:pt x="469" y="324"/>
                  <a:pt x="499" y="294"/>
                  <a:pt x="499" y="258"/>
                </a:cubicBezTo>
                <a:cubicBezTo>
                  <a:pt x="499" y="227"/>
                  <a:pt x="477" y="200"/>
                  <a:pt x="448" y="193"/>
                </a:cubicBezTo>
                <a:cubicBezTo>
                  <a:pt x="449" y="192"/>
                  <a:pt x="449" y="190"/>
                  <a:pt x="449" y="189"/>
                </a:cubicBezTo>
                <a:cubicBezTo>
                  <a:pt x="449" y="158"/>
                  <a:pt x="423" y="132"/>
                  <a:pt x="392" y="132"/>
                </a:cubicBezTo>
                <a:cubicBezTo>
                  <a:pt x="383" y="132"/>
                  <a:pt x="373" y="135"/>
                  <a:pt x="365" y="139"/>
                </a:cubicBezTo>
                <a:cubicBezTo>
                  <a:pt x="344" y="106"/>
                  <a:pt x="307" y="86"/>
                  <a:pt x="267" y="86"/>
                </a:cubicBezTo>
                <a:cubicBezTo>
                  <a:pt x="217" y="86"/>
                  <a:pt x="173" y="118"/>
                  <a:pt x="157" y="164"/>
                </a:cubicBezTo>
                <a:cubicBezTo>
                  <a:pt x="113" y="165"/>
                  <a:pt x="79" y="200"/>
                  <a:pt x="79" y="244"/>
                </a:cubicBezTo>
                <a:cubicBezTo>
                  <a:pt x="79" y="288"/>
                  <a:pt x="115" y="324"/>
                  <a:pt x="159" y="324"/>
                </a:cubicBezTo>
                <a:close/>
                <a:moveTo>
                  <a:pt x="260" y="401"/>
                </a:moveTo>
                <a:cubicBezTo>
                  <a:pt x="276" y="344"/>
                  <a:pt x="276" y="344"/>
                  <a:pt x="276" y="344"/>
                </a:cubicBezTo>
                <a:cubicBezTo>
                  <a:pt x="216" y="344"/>
                  <a:pt x="216" y="344"/>
                  <a:pt x="216" y="344"/>
                </a:cubicBezTo>
                <a:cubicBezTo>
                  <a:pt x="272" y="243"/>
                  <a:pt x="272" y="243"/>
                  <a:pt x="272" y="243"/>
                </a:cubicBezTo>
                <a:cubicBezTo>
                  <a:pt x="335" y="243"/>
                  <a:pt x="335" y="243"/>
                  <a:pt x="335" y="243"/>
                </a:cubicBezTo>
                <a:cubicBezTo>
                  <a:pt x="289" y="324"/>
                  <a:pt x="289" y="324"/>
                  <a:pt x="289" y="324"/>
                </a:cubicBezTo>
                <a:cubicBezTo>
                  <a:pt x="323" y="324"/>
                  <a:pt x="323" y="324"/>
                  <a:pt x="323" y="324"/>
                </a:cubicBezTo>
                <a:lnTo>
                  <a:pt x="260" y="401"/>
                </a:lnTo>
                <a:close/>
                <a:moveTo>
                  <a:pt x="159" y="188"/>
                </a:moveTo>
                <a:cubicBezTo>
                  <a:pt x="161" y="188"/>
                  <a:pt x="162" y="188"/>
                  <a:pt x="164" y="189"/>
                </a:cubicBezTo>
                <a:cubicBezTo>
                  <a:pt x="175" y="190"/>
                  <a:pt x="175" y="190"/>
                  <a:pt x="175" y="190"/>
                </a:cubicBezTo>
                <a:cubicBezTo>
                  <a:pt x="177" y="180"/>
                  <a:pt x="177" y="180"/>
                  <a:pt x="177" y="180"/>
                </a:cubicBezTo>
                <a:cubicBezTo>
                  <a:pt x="188" y="139"/>
                  <a:pt x="225" y="111"/>
                  <a:pt x="267" y="111"/>
                </a:cubicBezTo>
                <a:cubicBezTo>
                  <a:pt x="303" y="111"/>
                  <a:pt x="334" y="131"/>
                  <a:pt x="350" y="163"/>
                </a:cubicBezTo>
                <a:cubicBezTo>
                  <a:pt x="358" y="178"/>
                  <a:pt x="358" y="178"/>
                  <a:pt x="358" y="178"/>
                </a:cubicBezTo>
                <a:cubicBezTo>
                  <a:pt x="370" y="166"/>
                  <a:pt x="370" y="166"/>
                  <a:pt x="370" y="166"/>
                </a:cubicBezTo>
                <a:cubicBezTo>
                  <a:pt x="376" y="160"/>
                  <a:pt x="384" y="157"/>
                  <a:pt x="392" y="157"/>
                </a:cubicBezTo>
                <a:cubicBezTo>
                  <a:pt x="410" y="157"/>
                  <a:pt x="424" y="171"/>
                  <a:pt x="424" y="189"/>
                </a:cubicBezTo>
                <a:cubicBezTo>
                  <a:pt x="424" y="192"/>
                  <a:pt x="423" y="196"/>
                  <a:pt x="422" y="199"/>
                </a:cubicBezTo>
                <a:cubicBezTo>
                  <a:pt x="416" y="216"/>
                  <a:pt x="416" y="216"/>
                  <a:pt x="416" y="216"/>
                </a:cubicBezTo>
                <a:cubicBezTo>
                  <a:pt x="433" y="216"/>
                  <a:pt x="433" y="216"/>
                  <a:pt x="433" y="216"/>
                </a:cubicBezTo>
                <a:cubicBezTo>
                  <a:pt x="456" y="216"/>
                  <a:pt x="475" y="235"/>
                  <a:pt x="475" y="258"/>
                </a:cubicBezTo>
                <a:cubicBezTo>
                  <a:pt x="475" y="281"/>
                  <a:pt x="456" y="299"/>
                  <a:pt x="433" y="299"/>
                </a:cubicBezTo>
                <a:cubicBezTo>
                  <a:pt x="375" y="299"/>
                  <a:pt x="375" y="299"/>
                  <a:pt x="375" y="299"/>
                </a:cubicBezTo>
                <a:cubicBezTo>
                  <a:pt x="376" y="299"/>
                  <a:pt x="376" y="299"/>
                  <a:pt x="376" y="299"/>
                </a:cubicBezTo>
                <a:cubicBezTo>
                  <a:pt x="331" y="299"/>
                  <a:pt x="331" y="299"/>
                  <a:pt x="331" y="299"/>
                </a:cubicBezTo>
                <a:cubicBezTo>
                  <a:pt x="377" y="218"/>
                  <a:pt x="377" y="218"/>
                  <a:pt x="377" y="218"/>
                </a:cubicBezTo>
                <a:cubicBezTo>
                  <a:pt x="257" y="218"/>
                  <a:pt x="257" y="218"/>
                  <a:pt x="257" y="218"/>
                </a:cubicBezTo>
                <a:cubicBezTo>
                  <a:pt x="212" y="299"/>
                  <a:pt x="212" y="299"/>
                  <a:pt x="212" y="299"/>
                </a:cubicBezTo>
                <a:cubicBezTo>
                  <a:pt x="159" y="299"/>
                  <a:pt x="159" y="299"/>
                  <a:pt x="159" y="299"/>
                </a:cubicBezTo>
                <a:cubicBezTo>
                  <a:pt x="128" y="299"/>
                  <a:pt x="103" y="274"/>
                  <a:pt x="103" y="244"/>
                </a:cubicBezTo>
                <a:cubicBezTo>
                  <a:pt x="103" y="213"/>
                  <a:pt x="128" y="188"/>
                  <a:pt x="159" y="188"/>
                </a:cubicBez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2" name="Rectangle 51">
            <a:extLst>
              <a:ext uri="{FF2B5EF4-FFF2-40B4-BE49-F238E27FC236}">
                <a16:creationId xmlns:a16="http://schemas.microsoft.com/office/drawing/2014/main" id="{54140961-D367-FFB1-E0FC-3F385487D472}"/>
              </a:ext>
            </a:extLst>
          </p:cNvPr>
          <p:cNvSpPr/>
          <p:nvPr/>
        </p:nvSpPr>
        <p:spPr>
          <a:xfrm>
            <a:off x="1107653" y="2538660"/>
            <a:ext cx="10641434"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chemeClr val="tx1"/>
                </a:solidFill>
                <a:effectLst/>
              </a:rPr>
              <a:t>Listen to the warnings from meteorologists, keep an eye on the situation.</a:t>
            </a:r>
          </a:p>
        </p:txBody>
      </p:sp>
      <p:cxnSp>
        <p:nvCxnSpPr>
          <p:cNvPr id="59" name="Straight Connector 58">
            <a:extLst>
              <a:ext uri="{FF2B5EF4-FFF2-40B4-BE49-F238E27FC236}">
                <a16:creationId xmlns:a16="http://schemas.microsoft.com/office/drawing/2014/main" id="{7E500747-C848-E521-FDAE-12CD91281C7E}"/>
              </a:ext>
            </a:extLst>
          </p:cNvPr>
          <p:cNvCxnSpPr>
            <a:cxnSpLocks/>
          </p:cNvCxnSpPr>
          <p:nvPr/>
        </p:nvCxnSpPr>
        <p:spPr>
          <a:xfrm>
            <a:off x="1107653" y="3221142"/>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2" name="Rectangle 61">
            <a:extLst>
              <a:ext uri="{FF2B5EF4-FFF2-40B4-BE49-F238E27FC236}">
                <a16:creationId xmlns:a16="http://schemas.microsoft.com/office/drawing/2014/main" id="{2807FCC7-6EAD-0C0D-B605-03EEAC731F8C}"/>
              </a:ext>
            </a:extLst>
          </p:cNvPr>
          <p:cNvSpPr/>
          <p:nvPr/>
        </p:nvSpPr>
        <p:spPr>
          <a:xfrm>
            <a:off x="5269725"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rtlCol="0"/>
          <a:lstStyle/>
          <a:p>
            <a:pPr rtl="0"/>
            <a:r>
              <a:rPr lang="en-gb"/>
              <a:t>Snow and blizzards, ice and wet snow</a:t>
            </a:r>
            <a:br>
              <a:rPr lang="lv-LV"/>
            </a:br>
            <a:r>
              <a:rPr lang="en-gb">
                <a:solidFill>
                  <a:srgbClr val="A8192D"/>
                </a:solidFill>
              </a:rPr>
              <a:t>How to proceed?</a:t>
            </a:r>
            <a:endParaRPr lang="en-GB"/>
          </a:p>
        </p:txBody>
      </p:sp>
      <p:cxnSp>
        <p:nvCxnSpPr>
          <p:cNvPr id="6" name="Straight Connector 5">
            <a:extLst>
              <a:ext uri="{FF2B5EF4-FFF2-40B4-BE49-F238E27FC236}">
                <a16:creationId xmlns:a16="http://schemas.microsoft.com/office/drawing/2014/main" id="{AA7A7FA2-43EB-E10E-9DB9-8125FF1E58FC}"/>
              </a:ext>
            </a:extLst>
          </p:cNvPr>
          <p:cNvCxnSpPr>
            <a:cxnSpLocks/>
          </p:cNvCxnSpPr>
          <p:nvPr/>
        </p:nvCxnSpPr>
        <p:spPr>
          <a:xfrm>
            <a:off x="1107653" y="3979961"/>
            <a:ext cx="10641434"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5" name="Straight Connector 14">
            <a:extLst>
              <a:ext uri="{FF2B5EF4-FFF2-40B4-BE49-F238E27FC236}">
                <a16:creationId xmlns:a16="http://schemas.microsoft.com/office/drawing/2014/main" id="{60508230-2256-BEAC-3F1B-1FBD12640BF7}"/>
              </a:ext>
            </a:extLst>
          </p:cNvPr>
          <p:cNvCxnSpPr>
            <a:cxnSpLocks/>
          </p:cNvCxnSpPr>
          <p:nvPr/>
        </p:nvCxnSpPr>
        <p:spPr>
          <a:xfrm>
            <a:off x="1107653" y="4731072"/>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6" name="Straight Connector 15">
            <a:extLst>
              <a:ext uri="{FF2B5EF4-FFF2-40B4-BE49-F238E27FC236}">
                <a16:creationId xmlns:a16="http://schemas.microsoft.com/office/drawing/2014/main" id="{1E7CC1BC-C16B-82D6-0EA2-3A181E8600F1}"/>
              </a:ext>
            </a:extLst>
          </p:cNvPr>
          <p:cNvCxnSpPr>
            <a:cxnSpLocks/>
          </p:cNvCxnSpPr>
          <p:nvPr/>
        </p:nvCxnSpPr>
        <p:spPr>
          <a:xfrm>
            <a:off x="1107653" y="5487263"/>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1" name="Rectangle 40">
            <a:extLst>
              <a:ext uri="{FF2B5EF4-FFF2-40B4-BE49-F238E27FC236}">
                <a16:creationId xmlns:a16="http://schemas.microsoft.com/office/drawing/2014/main" id="{66A14158-E11A-E312-8696-ADD9D0E04629}"/>
              </a:ext>
            </a:extLst>
          </p:cNvPr>
          <p:cNvSpPr/>
          <p:nvPr/>
        </p:nvSpPr>
        <p:spPr>
          <a:xfrm>
            <a:off x="1107653" y="4047815"/>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chemeClr val="tx1"/>
                </a:solidFill>
                <a:effectLst/>
              </a:rPr>
              <a:t>Follow the instructions and recommendations of the services, authorities and agencies.</a:t>
            </a:r>
          </a:p>
        </p:txBody>
      </p:sp>
      <p:sp>
        <p:nvSpPr>
          <p:cNvPr id="42" name="Rectangle 41">
            <a:extLst>
              <a:ext uri="{FF2B5EF4-FFF2-40B4-BE49-F238E27FC236}">
                <a16:creationId xmlns:a16="http://schemas.microsoft.com/office/drawing/2014/main" id="{986F6EBD-76CF-AA8A-DC11-0900DE8A8EB0}"/>
              </a:ext>
            </a:extLst>
          </p:cNvPr>
          <p:cNvSpPr/>
          <p:nvPr/>
        </p:nvSpPr>
        <p:spPr>
          <a:xfrm>
            <a:off x="1107653" y="4804006"/>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chemeClr val="tx1"/>
                </a:solidFill>
                <a:effectLst/>
              </a:rPr>
              <a:t>If you are outdoors, find somewhere to shelter (in a building).</a:t>
            </a:r>
          </a:p>
        </p:txBody>
      </p:sp>
      <p:cxnSp>
        <p:nvCxnSpPr>
          <p:cNvPr id="55" name="Straight Connector 54">
            <a:extLst>
              <a:ext uri="{FF2B5EF4-FFF2-40B4-BE49-F238E27FC236}">
                <a16:creationId xmlns:a16="http://schemas.microsoft.com/office/drawing/2014/main" id="{41BD9CB5-1387-FE6E-96DE-C1E83115FF49}"/>
              </a:ext>
            </a:extLst>
          </p:cNvPr>
          <p:cNvCxnSpPr>
            <a:cxnSpLocks/>
          </p:cNvCxnSpPr>
          <p:nvPr/>
        </p:nvCxnSpPr>
        <p:spPr>
          <a:xfrm>
            <a:off x="5808630" y="3221142"/>
            <a:ext cx="5940458" cy="263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5" name="Rectangle 64">
            <a:extLst>
              <a:ext uri="{FF2B5EF4-FFF2-40B4-BE49-F238E27FC236}">
                <a16:creationId xmlns:a16="http://schemas.microsoft.com/office/drawing/2014/main" id="{6C9963BA-CB30-1A9A-495C-AC7D92B42F6A}"/>
              </a:ext>
            </a:extLst>
          </p:cNvPr>
          <p:cNvSpPr/>
          <p:nvPr/>
        </p:nvSpPr>
        <p:spPr>
          <a:xfrm>
            <a:off x="1107653" y="3293920"/>
            <a:ext cx="10641435"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chemeClr val="tx1"/>
                </a:solidFill>
                <a:effectLst/>
              </a:rPr>
              <a:t>Stay indoors if possible.</a:t>
            </a:r>
          </a:p>
        </p:txBody>
      </p:sp>
      <p:sp>
        <p:nvSpPr>
          <p:cNvPr id="66" name="Rectangle 65">
            <a:extLst>
              <a:ext uri="{FF2B5EF4-FFF2-40B4-BE49-F238E27FC236}">
                <a16:creationId xmlns:a16="http://schemas.microsoft.com/office/drawing/2014/main" id="{F013B6EF-6664-55FA-8A95-9B25B931D676}"/>
              </a:ext>
            </a:extLst>
          </p:cNvPr>
          <p:cNvSpPr/>
          <p:nvPr/>
        </p:nvSpPr>
        <p:spPr>
          <a:xfrm>
            <a:off x="6940550" y="4049428"/>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If you are outdoors, move slowly and sensibly.</a:t>
            </a:r>
          </a:p>
        </p:txBody>
      </p:sp>
      <p:sp>
        <p:nvSpPr>
          <p:cNvPr id="20" name="Rectangle 19">
            <a:extLst>
              <a:ext uri="{FF2B5EF4-FFF2-40B4-BE49-F238E27FC236}">
                <a16:creationId xmlns:a16="http://schemas.microsoft.com/office/drawing/2014/main" id="{A4EAD244-3E35-CF16-9610-C9DD5B3A3D07}"/>
              </a:ext>
            </a:extLst>
          </p:cNvPr>
          <p:cNvSpPr/>
          <p:nvPr/>
        </p:nvSpPr>
        <p:spPr>
          <a:xfrm>
            <a:off x="1107653" y="5560198"/>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Avoid driving mechanised and non-mechanised vehicles or pull over in heavy snow or blizzards.</a:t>
            </a:r>
          </a:p>
        </p:txBody>
      </p:sp>
      <p:sp>
        <p:nvSpPr>
          <p:cNvPr id="70" name="Rectangle 69">
            <a:extLst>
              <a:ext uri="{FF2B5EF4-FFF2-40B4-BE49-F238E27FC236}">
                <a16:creationId xmlns:a16="http://schemas.microsoft.com/office/drawing/2014/main" id="{5EEF3BF7-AEB5-348C-D976-FA94F1ADC99F}"/>
              </a:ext>
            </a:extLst>
          </p:cNvPr>
          <p:cNvSpPr/>
          <p:nvPr/>
        </p:nvSpPr>
        <p:spPr>
          <a:xfrm>
            <a:off x="11102200" y="181927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nvGrpSpPr>
          <p:cNvPr id="10" name="Group 9">
            <a:extLst>
              <a:ext uri="{FF2B5EF4-FFF2-40B4-BE49-F238E27FC236}">
                <a16:creationId xmlns:a16="http://schemas.microsoft.com/office/drawing/2014/main" id="{3D9F3007-5FB1-2326-9A43-7836A0DC65D7}"/>
              </a:ext>
            </a:extLst>
          </p:cNvPr>
          <p:cNvGrpSpPr/>
          <p:nvPr/>
        </p:nvGrpSpPr>
        <p:grpSpPr>
          <a:xfrm>
            <a:off x="442913" y="2538660"/>
            <a:ext cx="576263" cy="3633538"/>
            <a:chOff x="442913" y="2538660"/>
            <a:chExt cx="576263" cy="3633538"/>
          </a:xfrm>
        </p:grpSpPr>
        <p:sp>
          <p:nvSpPr>
            <p:cNvPr id="57" name="Rectangle 56">
              <a:extLst>
                <a:ext uri="{FF2B5EF4-FFF2-40B4-BE49-F238E27FC236}">
                  <a16:creationId xmlns:a16="http://schemas.microsoft.com/office/drawing/2014/main" id="{A073C5EE-5299-ADD0-94D7-3170276FA166}"/>
                </a:ext>
              </a:extLst>
            </p:cNvPr>
            <p:cNvSpPr/>
            <p:nvPr/>
          </p:nvSpPr>
          <p:spPr>
            <a:xfrm>
              <a:off x="442913" y="2538660"/>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58" name="L-Shape 57">
              <a:extLst>
                <a:ext uri="{FF2B5EF4-FFF2-40B4-BE49-F238E27FC236}">
                  <a16:creationId xmlns:a16="http://schemas.microsoft.com/office/drawing/2014/main" id="{1CA40E5F-52E1-906F-10FD-B58385773173}"/>
                </a:ext>
              </a:extLst>
            </p:cNvPr>
            <p:cNvSpPr/>
            <p:nvPr/>
          </p:nvSpPr>
          <p:spPr>
            <a:xfrm rot="13500000">
              <a:off x="559307" y="270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72" name="Rectangle 71">
              <a:extLst>
                <a:ext uri="{FF2B5EF4-FFF2-40B4-BE49-F238E27FC236}">
                  <a16:creationId xmlns:a16="http://schemas.microsoft.com/office/drawing/2014/main" id="{2543AFCA-7DBC-4F76-9DA2-D2643AE45BA9}"/>
                </a:ext>
              </a:extLst>
            </p:cNvPr>
            <p:cNvSpPr/>
            <p:nvPr/>
          </p:nvSpPr>
          <p:spPr>
            <a:xfrm>
              <a:off x="442913" y="3294044"/>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73" name="L-Shape 72">
              <a:extLst>
                <a:ext uri="{FF2B5EF4-FFF2-40B4-BE49-F238E27FC236}">
                  <a16:creationId xmlns:a16="http://schemas.microsoft.com/office/drawing/2014/main" id="{C3973224-0FDE-AB92-CA48-254692E39197}"/>
                </a:ext>
              </a:extLst>
            </p:cNvPr>
            <p:cNvSpPr/>
            <p:nvPr/>
          </p:nvSpPr>
          <p:spPr>
            <a:xfrm rot="13500000">
              <a:off x="559307" y="346365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79" name="Rectangle 78">
              <a:extLst>
                <a:ext uri="{FF2B5EF4-FFF2-40B4-BE49-F238E27FC236}">
                  <a16:creationId xmlns:a16="http://schemas.microsoft.com/office/drawing/2014/main" id="{33E6C1AD-B972-C1DB-5544-0E474CB14E21}"/>
                </a:ext>
              </a:extLst>
            </p:cNvPr>
            <p:cNvSpPr/>
            <p:nvPr/>
          </p:nvSpPr>
          <p:spPr>
            <a:xfrm>
              <a:off x="442913" y="404942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80" name="L-Shape 79">
              <a:extLst>
                <a:ext uri="{FF2B5EF4-FFF2-40B4-BE49-F238E27FC236}">
                  <a16:creationId xmlns:a16="http://schemas.microsoft.com/office/drawing/2014/main" id="{19338F7A-E7EA-96BA-EA8F-E1DB08E2C178}"/>
                </a:ext>
              </a:extLst>
            </p:cNvPr>
            <p:cNvSpPr/>
            <p:nvPr/>
          </p:nvSpPr>
          <p:spPr>
            <a:xfrm rot="13500000">
              <a:off x="559307" y="42190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83" name="Rectangle 82">
              <a:extLst>
                <a:ext uri="{FF2B5EF4-FFF2-40B4-BE49-F238E27FC236}">
                  <a16:creationId xmlns:a16="http://schemas.microsoft.com/office/drawing/2014/main" id="{85C12B75-1D6E-881F-E30B-68674AFA8E56}"/>
                </a:ext>
              </a:extLst>
            </p:cNvPr>
            <p:cNvSpPr/>
            <p:nvPr/>
          </p:nvSpPr>
          <p:spPr>
            <a:xfrm>
              <a:off x="442913" y="4804812"/>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84" name="L-Shape 83">
              <a:extLst>
                <a:ext uri="{FF2B5EF4-FFF2-40B4-BE49-F238E27FC236}">
                  <a16:creationId xmlns:a16="http://schemas.microsoft.com/office/drawing/2014/main" id="{7F96781D-05E5-6540-1293-76F097AE987A}"/>
                </a:ext>
              </a:extLst>
            </p:cNvPr>
            <p:cNvSpPr/>
            <p:nvPr/>
          </p:nvSpPr>
          <p:spPr>
            <a:xfrm rot="13500000">
              <a:off x="559307" y="497442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89" name="Rectangle 88">
              <a:extLst>
                <a:ext uri="{FF2B5EF4-FFF2-40B4-BE49-F238E27FC236}">
                  <a16:creationId xmlns:a16="http://schemas.microsoft.com/office/drawing/2014/main" id="{7AD0F22C-299C-4471-6C33-C68875EFE67F}"/>
                </a:ext>
              </a:extLst>
            </p:cNvPr>
            <p:cNvSpPr/>
            <p:nvPr/>
          </p:nvSpPr>
          <p:spPr>
            <a:xfrm>
              <a:off x="442913" y="556019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90" name="L-Shape 89">
              <a:extLst>
                <a:ext uri="{FF2B5EF4-FFF2-40B4-BE49-F238E27FC236}">
                  <a16:creationId xmlns:a16="http://schemas.microsoft.com/office/drawing/2014/main" id="{0585702B-566A-3A03-DCD7-3B43A25AAD0D}"/>
                </a:ext>
              </a:extLst>
            </p:cNvPr>
            <p:cNvSpPr/>
            <p:nvPr/>
          </p:nvSpPr>
          <p:spPr>
            <a:xfrm rot="13500000">
              <a:off x="559307" y="572981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sp>
        <p:nvSpPr>
          <p:cNvPr id="95" name="Rectangle 94">
            <a:extLst>
              <a:ext uri="{FF2B5EF4-FFF2-40B4-BE49-F238E27FC236}">
                <a16:creationId xmlns:a16="http://schemas.microsoft.com/office/drawing/2014/main" id="{443FAA3C-0F7C-AD6B-CBF1-68825DEE28EF}"/>
              </a:ext>
            </a:extLst>
          </p:cNvPr>
          <p:cNvSpPr/>
          <p:nvPr/>
        </p:nvSpPr>
        <p:spPr>
          <a:xfrm>
            <a:off x="6275388" y="404942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96" name="L-Shape 95">
            <a:extLst>
              <a:ext uri="{FF2B5EF4-FFF2-40B4-BE49-F238E27FC236}">
                <a16:creationId xmlns:a16="http://schemas.microsoft.com/office/drawing/2014/main" id="{F8E7CD43-EB84-01FE-1CF1-D4FC0D81A442}"/>
              </a:ext>
            </a:extLst>
          </p:cNvPr>
          <p:cNvSpPr/>
          <p:nvPr/>
        </p:nvSpPr>
        <p:spPr>
          <a:xfrm rot="13500000">
            <a:off x="6391782" y="4219040"/>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16</a:t>
            </a:fld>
            <a:endParaRPr lang="en-GB"/>
          </a:p>
        </p:txBody>
      </p:sp>
      <p:cxnSp>
        <p:nvCxnSpPr>
          <p:cNvPr id="12" name="Straight Connector 11">
            <a:extLst>
              <a:ext uri="{FF2B5EF4-FFF2-40B4-BE49-F238E27FC236}">
                <a16:creationId xmlns:a16="http://schemas.microsoft.com/office/drawing/2014/main" id="{115247EA-EE3B-31EE-8D48-4898D35A3280}"/>
              </a:ext>
            </a:extLst>
          </p:cNvPr>
          <p:cNvCxnSpPr>
            <a:cxnSpLocks/>
          </p:cNvCxnSpPr>
          <p:nvPr/>
        </p:nvCxnSpPr>
        <p:spPr>
          <a:xfrm>
            <a:off x="6940550" y="4731072"/>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3" name="Straight Connector 12">
            <a:extLst>
              <a:ext uri="{FF2B5EF4-FFF2-40B4-BE49-F238E27FC236}">
                <a16:creationId xmlns:a16="http://schemas.microsoft.com/office/drawing/2014/main" id="{DBBAF735-721D-F52F-3F37-FEC03949D8CB}"/>
              </a:ext>
            </a:extLst>
          </p:cNvPr>
          <p:cNvCxnSpPr>
            <a:cxnSpLocks/>
          </p:cNvCxnSpPr>
          <p:nvPr/>
        </p:nvCxnSpPr>
        <p:spPr>
          <a:xfrm>
            <a:off x="6940550" y="5487263"/>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4" name="Rectangle 13">
            <a:extLst>
              <a:ext uri="{FF2B5EF4-FFF2-40B4-BE49-F238E27FC236}">
                <a16:creationId xmlns:a16="http://schemas.microsoft.com/office/drawing/2014/main" id="{69CFE8AA-8BE2-A62E-A1B9-8B4AE9C53218}"/>
              </a:ext>
            </a:extLst>
          </p:cNvPr>
          <p:cNvSpPr/>
          <p:nvPr/>
        </p:nvSpPr>
        <p:spPr>
          <a:xfrm>
            <a:off x="6940550" y="4804006"/>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chemeClr val="tx1"/>
                </a:solidFill>
                <a:effectLst/>
              </a:rPr>
              <a:t>When moving around, consider your route to minimise the number of trees, power lines and other things that could break or fall from freezing.</a:t>
            </a:r>
          </a:p>
        </p:txBody>
      </p:sp>
      <p:sp>
        <p:nvSpPr>
          <p:cNvPr id="17" name="Rectangle 16">
            <a:extLst>
              <a:ext uri="{FF2B5EF4-FFF2-40B4-BE49-F238E27FC236}">
                <a16:creationId xmlns:a16="http://schemas.microsoft.com/office/drawing/2014/main" id="{F910971B-2255-41F9-8303-8F4AF0AD11A8}"/>
              </a:ext>
            </a:extLst>
          </p:cNvPr>
          <p:cNvSpPr/>
          <p:nvPr/>
        </p:nvSpPr>
        <p:spPr>
          <a:xfrm>
            <a:off x="6940550" y="5560198"/>
            <a:ext cx="4921250"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spc="-30">
                <a:solidFill>
                  <a:srgbClr val="212529"/>
                </a:solidFill>
                <a:effectLst/>
              </a:rPr>
              <a:t>Avoid driving mechanised and non-mechanised vehicles, choose an appropriate speed or pull over in case of heavy icing.</a:t>
            </a:r>
          </a:p>
        </p:txBody>
      </p:sp>
      <p:sp>
        <p:nvSpPr>
          <p:cNvPr id="18" name="Rectangle 17">
            <a:extLst>
              <a:ext uri="{FF2B5EF4-FFF2-40B4-BE49-F238E27FC236}">
                <a16:creationId xmlns:a16="http://schemas.microsoft.com/office/drawing/2014/main" id="{B8EA7805-296B-5D47-944C-D538156BAD89}"/>
              </a:ext>
            </a:extLst>
          </p:cNvPr>
          <p:cNvSpPr/>
          <p:nvPr/>
        </p:nvSpPr>
        <p:spPr>
          <a:xfrm>
            <a:off x="6275810" y="4804812"/>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9" name="L-Shape 18">
            <a:extLst>
              <a:ext uri="{FF2B5EF4-FFF2-40B4-BE49-F238E27FC236}">
                <a16:creationId xmlns:a16="http://schemas.microsoft.com/office/drawing/2014/main" id="{C0C5A184-30D0-DA46-BFBE-D02A00834DD6}"/>
              </a:ext>
            </a:extLst>
          </p:cNvPr>
          <p:cNvSpPr/>
          <p:nvPr/>
        </p:nvSpPr>
        <p:spPr>
          <a:xfrm rot="13500000">
            <a:off x="6392204" y="4974424"/>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1" name="Rectangle 20">
            <a:extLst>
              <a:ext uri="{FF2B5EF4-FFF2-40B4-BE49-F238E27FC236}">
                <a16:creationId xmlns:a16="http://schemas.microsoft.com/office/drawing/2014/main" id="{B3BACB13-7F5F-7706-5C2F-1B17B9E4C0A1}"/>
              </a:ext>
            </a:extLst>
          </p:cNvPr>
          <p:cNvSpPr/>
          <p:nvPr/>
        </p:nvSpPr>
        <p:spPr>
          <a:xfrm>
            <a:off x="6275810" y="556019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22" name="L-Shape 21">
            <a:extLst>
              <a:ext uri="{FF2B5EF4-FFF2-40B4-BE49-F238E27FC236}">
                <a16:creationId xmlns:a16="http://schemas.microsoft.com/office/drawing/2014/main" id="{23636E8D-78E7-BF51-1737-96A4E2EF4240}"/>
              </a:ext>
            </a:extLst>
          </p:cNvPr>
          <p:cNvSpPr/>
          <p:nvPr/>
        </p:nvSpPr>
        <p:spPr>
          <a:xfrm rot="13500000">
            <a:off x="6392204" y="5729810"/>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nvGrpSpPr>
          <p:cNvPr id="11" name="Group 10">
            <a:extLst>
              <a:ext uri="{FF2B5EF4-FFF2-40B4-BE49-F238E27FC236}">
                <a16:creationId xmlns:a16="http://schemas.microsoft.com/office/drawing/2014/main" id="{2847BDC1-3405-125F-0BEA-DC9076BC9164}"/>
              </a:ext>
            </a:extLst>
          </p:cNvPr>
          <p:cNvGrpSpPr/>
          <p:nvPr/>
        </p:nvGrpSpPr>
        <p:grpSpPr>
          <a:xfrm>
            <a:off x="9190780" y="159786"/>
            <a:ext cx="2558308" cy="217488"/>
            <a:chOff x="9190780" y="159786"/>
            <a:chExt cx="2558308" cy="217488"/>
          </a:xfrm>
        </p:grpSpPr>
        <p:sp>
          <p:nvSpPr>
            <p:cNvPr id="24" name="Rectangle 23">
              <a:extLst>
                <a:ext uri="{FF2B5EF4-FFF2-40B4-BE49-F238E27FC236}">
                  <a16:creationId xmlns:a16="http://schemas.microsoft.com/office/drawing/2014/main" id="{94BACA83-F8C2-1EAF-3C01-390036A69907}"/>
                </a:ext>
              </a:extLst>
            </p:cNvPr>
            <p:cNvSpPr/>
            <p:nvPr/>
          </p:nvSpPr>
          <p:spPr>
            <a:xfrm>
              <a:off x="9432606" y="159786"/>
              <a:ext cx="1833251"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dirty="0">
                  <a:ln>
                    <a:noFill/>
                  </a:ln>
                  <a:effectLst/>
                  <a:uLnTx/>
                  <a:uFillTx/>
                  <a:ea typeface="Georgia"/>
                  <a:cs typeface="Georgia"/>
                  <a:sym typeface="Georgia"/>
                </a:rPr>
                <a:t>Natural </a:t>
              </a:r>
              <a:r>
                <a:rPr lang="lv-LV" sz="800" b="1" i="0" u="none" strike="noStrike" kern="0" cap="none" spc="0" normalizeH="0" dirty="0" err="1">
                  <a:ln>
                    <a:noFill/>
                  </a:ln>
                  <a:effectLst/>
                  <a:uLnTx/>
                  <a:uFillTx/>
                  <a:ea typeface="Georgia"/>
                  <a:cs typeface="Georgia"/>
                  <a:sym typeface="Georgia"/>
                </a:rPr>
                <a:t>disasters</a:t>
              </a:r>
              <a:endParaRPr kumimoji="0" lang="en-US" sz="800" b="1" i="0" u="none" strike="noStrike" kern="0" cap="none" spc="0" normalizeH="0" baseline="0" dirty="0">
                <a:ln>
                  <a:noFill/>
                </a:ln>
                <a:effectLst/>
                <a:uLnTx/>
                <a:uFillTx/>
                <a:ea typeface="Georgia"/>
                <a:cs typeface="Georgia"/>
                <a:sym typeface="Georgia"/>
              </a:endParaRPr>
            </a:p>
          </p:txBody>
        </p:sp>
        <p:sp>
          <p:nvSpPr>
            <p:cNvPr id="25" name="Rectangle 24">
              <a:extLst>
                <a:ext uri="{FF2B5EF4-FFF2-40B4-BE49-F238E27FC236}">
                  <a16:creationId xmlns:a16="http://schemas.microsoft.com/office/drawing/2014/main" id="{9860A92C-079F-356C-8929-182157A10D09}"/>
                </a:ext>
              </a:extLst>
            </p:cNvPr>
            <p:cNvSpPr/>
            <p:nvPr/>
          </p:nvSpPr>
          <p:spPr>
            <a:xfrm>
              <a:off x="11291473" y="159786"/>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6" name="Rectangle 25">
              <a:extLst>
                <a:ext uri="{FF2B5EF4-FFF2-40B4-BE49-F238E27FC236}">
                  <a16:creationId xmlns:a16="http://schemas.microsoft.com/office/drawing/2014/main" id="{70A80D55-9055-7844-A385-96A0354797B5}"/>
                </a:ext>
              </a:extLst>
            </p:cNvPr>
            <p:cNvSpPr/>
            <p:nvPr/>
          </p:nvSpPr>
          <p:spPr>
            <a:xfrm>
              <a:off x="9190780" y="159786"/>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6</a:t>
              </a:r>
              <a:r>
                <a:rPr lang="en-gb" sz="800" b="1" i="0" u="none" strike="noStrike" kern="0" cap="none" spc="0" normalizeH="0">
                  <a:ln>
                    <a:noFill/>
                  </a:ln>
                  <a:effectLst/>
                  <a:uLnTx/>
                  <a:uFillTx/>
                  <a:ea typeface="Georgia"/>
                  <a:cs typeface="Georgia"/>
                  <a:sym typeface="Georgia"/>
                </a:rPr>
                <a:t>.</a:t>
              </a:r>
              <a:r>
                <a:rPr lang="en-gb"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27" name="Rectangle 26">
              <a:extLst>
                <a:ext uri="{FF2B5EF4-FFF2-40B4-BE49-F238E27FC236}">
                  <a16:creationId xmlns:a16="http://schemas.microsoft.com/office/drawing/2014/main" id="{41C6A850-80F5-5127-CF45-A3B85E9D5902}"/>
                </a:ext>
              </a:extLst>
            </p:cNvPr>
            <p:cNvSpPr/>
            <p:nvPr/>
          </p:nvSpPr>
          <p:spPr>
            <a:xfrm>
              <a:off x="11533088" y="159786"/>
              <a:ext cx="216000" cy="217488"/>
            </a:xfrm>
            <a:prstGeom prst="rect">
              <a:avLst/>
            </a:prstGeom>
            <a:solidFill>
              <a:srgbClr val="F2F2F2"/>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6.3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820934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85AFF439-9F5A-0531-7A7E-8B96D3028C86}"/>
              </a:ext>
            </a:extLst>
          </p:cNvPr>
          <p:cNvGraphicFramePr>
            <a:graphicFrameLocks noChangeAspect="1"/>
          </p:cNvGraphicFramePr>
          <p:nvPr>
            <p:custDataLst>
              <p:tags r:id="rId1"/>
            </p:custDataLst>
            <p:extLst>
              <p:ext uri="{D42A27DB-BD31-4B8C-83A1-F6EECF244321}">
                <p14:modId xmlns:p14="http://schemas.microsoft.com/office/powerpoint/2010/main" val="1741035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9" name="think-cell data - do not delete" hidden="1">
                        <a:extLst>
                          <a:ext uri="{FF2B5EF4-FFF2-40B4-BE49-F238E27FC236}">
                            <a16:creationId xmlns:a16="http://schemas.microsoft.com/office/drawing/2014/main" id="{85AFF439-9F5A-0531-7A7E-8B96D3028C8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rtlCol="0"/>
          <a:lstStyle/>
          <a:p>
            <a:pPr rtl="0"/>
            <a:r>
              <a:rPr lang="en-gb"/>
              <a:t>Earthquakes</a:t>
            </a:r>
            <a:r>
              <a:rPr lang="en-gb">
                <a:solidFill>
                  <a:srgbClr val="C00000"/>
                </a:solidFill>
              </a:rPr>
              <a:t> </a:t>
            </a:r>
            <a:br>
              <a:rPr lang="lv-LV">
                <a:solidFill>
                  <a:srgbClr val="C00000"/>
                </a:solidFill>
              </a:rPr>
            </a:br>
            <a:r>
              <a:rPr lang="en-gb">
                <a:solidFill>
                  <a:srgbClr val="A8192D"/>
                </a:solidFill>
              </a:rPr>
              <a:t>How to proceed?</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17</a:t>
            </a:fld>
            <a:endParaRPr lang="en-GB"/>
          </a:p>
        </p:txBody>
      </p:sp>
      <p:sp>
        <p:nvSpPr>
          <p:cNvPr id="17" name="Rectangle 16">
            <a:extLst>
              <a:ext uri="{FF2B5EF4-FFF2-40B4-BE49-F238E27FC236}">
                <a16:creationId xmlns:a16="http://schemas.microsoft.com/office/drawing/2014/main" id="{07AE82BB-05A2-CD64-8E88-E56BE937E148}"/>
              </a:ext>
            </a:extLst>
          </p:cNvPr>
          <p:cNvSpPr/>
          <p:nvPr/>
        </p:nvSpPr>
        <p:spPr>
          <a:xfrm>
            <a:off x="442912" y="1817687"/>
            <a:ext cx="576000" cy="1737381"/>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8" name="Rectangle 17">
            <a:extLst>
              <a:ext uri="{FF2B5EF4-FFF2-40B4-BE49-F238E27FC236}">
                <a16:creationId xmlns:a16="http://schemas.microsoft.com/office/drawing/2014/main" id="{0D29C800-1357-4655-9D13-45F309E496CE}"/>
              </a:ext>
            </a:extLst>
          </p:cNvPr>
          <p:cNvSpPr/>
          <p:nvPr/>
        </p:nvSpPr>
        <p:spPr>
          <a:xfrm>
            <a:off x="442912" y="3691685"/>
            <a:ext cx="576000" cy="977598"/>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9" name="Rectangle 18">
            <a:extLst>
              <a:ext uri="{FF2B5EF4-FFF2-40B4-BE49-F238E27FC236}">
                <a16:creationId xmlns:a16="http://schemas.microsoft.com/office/drawing/2014/main" id="{3D4E6847-68DD-0003-3C96-43255AC18067}"/>
              </a:ext>
            </a:extLst>
          </p:cNvPr>
          <p:cNvSpPr/>
          <p:nvPr/>
        </p:nvSpPr>
        <p:spPr>
          <a:xfrm>
            <a:off x="442912" y="4804200"/>
            <a:ext cx="576000" cy="1368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7" name="Rectangle 26">
            <a:extLst>
              <a:ext uri="{FF2B5EF4-FFF2-40B4-BE49-F238E27FC236}">
                <a16:creationId xmlns:a16="http://schemas.microsoft.com/office/drawing/2014/main" id="{87A7D407-C040-2E26-BF42-22D769757BED}"/>
              </a:ext>
            </a:extLst>
          </p:cNvPr>
          <p:cNvSpPr/>
          <p:nvPr/>
        </p:nvSpPr>
        <p:spPr>
          <a:xfrm>
            <a:off x="1120998" y="1817417"/>
            <a:ext cx="4795615" cy="173792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r>
              <a:rPr lang="en-gb" sz="1400" b="1">
                <a:solidFill>
                  <a:schemeClr val="tx1"/>
                </a:solidFill>
              </a:rPr>
              <a:t>If you are indoors</a:t>
            </a:r>
            <a:r>
              <a:rPr lang="en-gb" sz="1400">
                <a:solidFill>
                  <a:schemeClr val="tx1"/>
                </a:solidFill>
              </a:rPr>
              <a:t>, stay there. Move quickly to a safer place in the room, such as under a massive table, against an interior wall or in a doorway. The purpose of this movement is to protect yourself from falling objects. Avoid corners near windows, large mirrors, hanging objects, heavy furniture, fireplaces and stoves.</a:t>
            </a:r>
          </a:p>
        </p:txBody>
      </p:sp>
      <p:sp>
        <p:nvSpPr>
          <p:cNvPr id="28" name="Rectangle 27">
            <a:extLst>
              <a:ext uri="{FF2B5EF4-FFF2-40B4-BE49-F238E27FC236}">
                <a16:creationId xmlns:a16="http://schemas.microsoft.com/office/drawing/2014/main" id="{B76B17B5-8B5C-F3CE-8063-0A63948D78B6}"/>
              </a:ext>
            </a:extLst>
          </p:cNvPr>
          <p:cNvSpPr/>
          <p:nvPr/>
        </p:nvSpPr>
        <p:spPr>
          <a:xfrm>
            <a:off x="1120998" y="3689948"/>
            <a:ext cx="4795615" cy="9779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r>
              <a:rPr lang="en-gb" sz="1400" b="1" dirty="0">
                <a:solidFill>
                  <a:schemeClr val="tx1"/>
                </a:solidFill>
              </a:rPr>
              <a:t>If you are cooking</a:t>
            </a:r>
            <a:r>
              <a:rPr lang="en-gb" sz="1400" dirty="0">
                <a:solidFill>
                  <a:schemeClr val="tx1"/>
                </a:solidFill>
              </a:rPr>
              <a:t>, turn off the cooker and move to a safer place in the room.</a:t>
            </a:r>
            <a:endParaRPr lang="lv-LV" sz="1400" dirty="0">
              <a:solidFill>
                <a:schemeClr val="tx1"/>
              </a:solidFill>
              <a:cs typeface="Arial"/>
            </a:endParaRPr>
          </a:p>
        </p:txBody>
      </p:sp>
      <p:sp>
        <p:nvSpPr>
          <p:cNvPr id="29" name="Rectangle 28">
            <a:extLst>
              <a:ext uri="{FF2B5EF4-FFF2-40B4-BE49-F238E27FC236}">
                <a16:creationId xmlns:a16="http://schemas.microsoft.com/office/drawing/2014/main" id="{D69C1672-FFAD-16A3-63FE-225E5F660E44}"/>
              </a:ext>
            </a:extLst>
          </p:cNvPr>
          <p:cNvSpPr/>
          <p:nvPr/>
        </p:nvSpPr>
        <p:spPr>
          <a:xfrm>
            <a:off x="1120998" y="4803775"/>
            <a:ext cx="4795615" cy="13684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r>
              <a:rPr lang="en-gb" sz="1400" b="1">
                <a:solidFill>
                  <a:schemeClr val="tx1"/>
                </a:solidFill>
              </a:rPr>
              <a:t>If you are outside</a:t>
            </a:r>
            <a:r>
              <a:rPr lang="en-gb" sz="1400">
                <a:solidFill>
                  <a:schemeClr val="tx1"/>
                </a:solidFill>
              </a:rPr>
              <a:t>, move to an open area where falling objects are unlikely to hit you. Move away from buildings, power lines and trees.</a:t>
            </a:r>
          </a:p>
        </p:txBody>
      </p:sp>
      <p:sp>
        <p:nvSpPr>
          <p:cNvPr id="31" name="L-Shape 30">
            <a:extLst>
              <a:ext uri="{FF2B5EF4-FFF2-40B4-BE49-F238E27FC236}">
                <a16:creationId xmlns:a16="http://schemas.microsoft.com/office/drawing/2014/main" id="{D9C05CF2-2421-98FB-5151-12DDF67E8CAA}"/>
              </a:ext>
            </a:extLst>
          </p:cNvPr>
          <p:cNvSpPr/>
          <p:nvPr/>
        </p:nvSpPr>
        <p:spPr>
          <a:xfrm rot="13500000">
            <a:off x="514214" y="2514233"/>
            <a:ext cx="344288" cy="344288"/>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2" name="L-Shape 31">
            <a:extLst>
              <a:ext uri="{FF2B5EF4-FFF2-40B4-BE49-F238E27FC236}">
                <a16:creationId xmlns:a16="http://schemas.microsoft.com/office/drawing/2014/main" id="{07DEA566-3113-A336-A349-10675574D181}"/>
              </a:ext>
            </a:extLst>
          </p:cNvPr>
          <p:cNvSpPr/>
          <p:nvPr/>
        </p:nvSpPr>
        <p:spPr>
          <a:xfrm rot="13500000">
            <a:off x="514214" y="4008340"/>
            <a:ext cx="344288" cy="344288"/>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3" name="L-Shape 32">
            <a:extLst>
              <a:ext uri="{FF2B5EF4-FFF2-40B4-BE49-F238E27FC236}">
                <a16:creationId xmlns:a16="http://schemas.microsoft.com/office/drawing/2014/main" id="{EF323899-14D3-7456-8427-D3672C6FAA49}"/>
              </a:ext>
            </a:extLst>
          </p:cNvPr>
          <p:cNvSpPr/>
          <p:nvPr/>
        </p:nvSpPr>
        <p:spPr>
          <a:xfrm rot="13500000">
            <a:off x="514214" y="5316056"/>
            <a:ext cx="344288" cy="344288"/>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4" name="Rectangle 33">
            <a:extLst>
              <a:ext uri="{FF2B5EF4-FFF2-40B4-BE49-F238E27FC236}">
                <a16:creationId xmlns:a16="http://schemas.microsoft.com/office/drawing/2014/main" id="{D4C37CD8-968C-EC30-63E2-666DDD7E6114}"/>
              </a:ext>
            </a:extLst>
          </p:cNvPr>
          <p:cNvSpPr/>
          <p:nvPr/>
        </p:nvSpPr>
        <p:spPr>
          <a:xfrm>
            <a:off x="6275389" y="1817687"/>
            <a:ext cx="576000" cy="1737381"/>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5" name="Rectangle 34">
            <a:extLst>
              <a:ext uri="{FF2B5EF4-FFF2-40B4-BE49-F238E27FC236}">
                <a16:creationId xmlns:a16="http://schemas.microsoft.com/office/drawing/2014/main" id="{1AED2D03-04F3-8519-CA78-D8EEEA081F4F}"/>
              </a:ext>
            </a:extLst>
          </p:cNvPr>
          <p:cNvSpPr/>
          <p:nvPr/>
        </p:nvSpPr>
        <p:spPr>
          <a:xfrm>
            <a:off x="6275389" y="3691685"/>
            <a:ext cx="576000" cy="977598"/>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6" name="Rectangle 35">
            <a:extLst>
              <a:ext uri="{FF2B5EF4-FFF2-40B4-BE49-F238E27FC236}">
                <a16:creationId xmlns:a16="http://schemas.microsoft.com/office/drawing/2014/main" id="{07CEBB56-7673-8206-8383-0066BCD7C03B}"/>
              </a:ext>
            </a:extLst>
          </p:cNvPr>
          <p:cNvSpPr/>
          <p:nvPr/>
        </p:nvSpPr>
        <p:spPr>
          <a:xfrm>
            <a:off x="6275389" y="4804200"/>
            <a:ext cx="576000" cy="1368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7" name="Rectangle 36">
            <a:extLst>
              <a:ext uri="{FF2B5EF4-FFF2-40B4-BE49-F238E27FC236}">
                <a16:creationId xmlns:a16="http://schemas.microsoft.com/office/drawing/2014/main" id="{114E4D58-D213-1CDC-E017-0EED8A2C6A7D}"/>
              </a:ext>
            </a:extLst>
          </p:cNvPr>
          <p:cNvSpPr/>
          <p:nvPr/>
        </p:nvSpPr>
        <p:spPr>
          <a:xfrm>
            <a:off x="6953475" y="1817417"/>
            <a:ext cx="4795615" cy="173792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r>
              <a:rPr lang="en-gb" sz="1400">
                <a:solidFill>
                  <a:schemeClr val="tx1"/>
                </a:solidFill>
              </a:rPr>
              <a:t>Under </a:t>
            </a:r>
            <a:r>
              <a:rPr lang="en-gb" sz="1400" b="1">
                <a:solidFill>
                  <a:schemeClr val="tx1"/>
                </a:solidFill>
              </a:rPr>
              <a:t>no circumstances should you try to escape from a building during an earthquake</a:t>
            </a:r>
            <a:r>
              <a:rPr lang="en-gb" sz="1400">
                <a:solidFill>
                  <a:schemeClr val="tx1"/>
                </a:solidFill>
              </a:rPr>
              <a:t>, as falling parts of the building in the stairwell or collapsing stairs could injure or kill you. Only at the very beginning of the earthquake should those who are close to the outer exit door get out of the building as quickly as possible and take shelter in as much cover as possible.</a:t>
            </a:r>
          </a:p>
        </p:txBody>
      </p:sp>
      <p:sp>
        <p:nvSpPr>
          <p:cNvPr id="38" name="Rectangle 37">
            <a:extLst>
              <a:ext uri="{FF2B5EF4-FFF2-40B4-BE49-F238E27FC236}">
                <a16:creationId xmlns:a16="http://schemas.microsoft.com/office/drawing/2014/main" id="{6EFDA28B-B76F-477E-3282-8B51A532FCBB}"/>
              </a:ext>
            </a:extLst>
          </p:cNvPr>
          <p:cNvSpPr/>
          <p:nvPr/>
        </p:nvSpPr>
        <p:spPr>
          <a:xfrm>
            <a:off x="6953475" y="3689948"/>
            <a:ext cx="4795615" cy="9779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r>
              <a:rPr lang="en-gb" sz="1400" b="1">
                <a:solidFill>
                  <a:schemeClr val="tx1"/>
                </a:solidFill>
              </a:rPr>
              <a:t>If you are in a crowded area</a:t>
            </a:r>
            <a:r>
              <a:rPr lang="en-gb" sz="1400">
                <a:solidFill>
                  <a:schemeClr val="tx1"/>
                </a:solidFill>
              </a:rPr>
              <a:t>, avoid panicking and do not rush for the exit. Kneel down and cover your head and neck with your arms and hands.</a:t>
            </a:r>
          </a:p>
        </p:txBody>
      </p:sp>
      <p:sp>
        <p:nvSpPr>
          <p:cNvPr id="39" name="Rectangle 38">
            <a:extLst>
              <a:ext uri="{FF2B5EF4-FFF2-40B4-BE49-F238E27FC236}">
                <a16:creationId xmlns:a16="http://schemas.microsoft.com/office/drawing/2014/main" id="{81207953-BD7F-B4A4-E6BC-157B8E494D6B}"/>
              </a:ext>
            </a:extLst>
          </p:cNvPr>
          <p:cNvSpPr/>
          <p:nvPr/>
        </p:nvSpPr>
        <p:spPr>
          <a:xfrm>
            <a:off x="6953475" y="4803775"/>
            <a:ext cx="4795615" cy="13684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r>
              <a:rPr lang="en-gb" sz="1400" b="1">
                <a:solidFill>
                  <a:schemeClr val="tx1"/>
                </a:solidFill>
              </a:rPr>
              <a:t>If you are in a car</a:t>
            </a:r>
            <a:r>
              <a:rPr lang="en-gb" sz="1400">
                <a:solidFill>
                  <a:schemeClr val="tx1"/>
                </a:solidFill>
              </a:rPr>
              <a:t>, slow down slowly and stop on the side of the street. Avoid stopping on and under bridges and overpasses, power lines, trees and large signs. Stay in the car!</a:t>
            </a:r>
          </a:p>
        </p:txBody>
      </p:sp>
      <p:sp>
        <p:nvSpPr>
          <p:cNvPr id="40" name="L-Shape 39">
            <a:extLst>
              <a:ext uri="{FF2B5EF4-FFF2-40B4-BE49-F238E27FC236}">
                <a16:creationId xmlns:a16="http://schemas.microsoft.com/office/drawing/2014/main" id="{F39CE4AD-F4DC-916E-E136-40A8E8E2B3DF}"/>
              </a:ext>
            </a:extLst>
          </p:cNvPr>
          <p:cNvSpPr/>
          <p:nvPr/>
        </p:nvSpPr>
        <p:spPr>
          <a:xfrm rot="13500000">
            <a:off x="6346691" y="2514233"/>
            <a:ext cx="344288" cy="344288"/>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41" name="L-Shape 40">
            <a:extLst>
              <a:ext uri="{FF2B5EF4-FFF2-40B4-BE49-F238E27FC236}">
                <a16:creationId xmlns:a16="http://schemas.microsoft.com/office/drawing/2014/main" id="{FB94A174-7C36-DD09-F10E-C9FC47196C50}"/>
              </a:ext>
            </a:extLst>
          </p:cNvPr>
          <p:cNvSpPr/>
          <p:nvPr/>
        </p:nvSpPr>
        <p:spPr>
          <a:xfrm rot="13500000">
            <a:off x="6346691" y="4008340"/>
            <a:ext cx="344288" cy="344288"/>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42" name="L-Shape 41">
            <a:extLst>
              <a:ext uri="{FF2B5EF4-FFF2-40B4-BE49-F238E27FC236}">
                <a16:creationId xmlns:a16="http://schemas.microsoft.com/office/drawing/2014/main" id="{617F6F6C-5F02-B35F-E984-970EC66E4D06}"/>
              </a:ext>
            </a:extLst>
          </p:cNvPr>
          <p:cNvSpPr/>
          <p:nvPr/>
        </p:nvSpPr>
        <p:spPr>
          <a:xfrm rot="13500000">
            <a:off x="6346691" y="5316056"/>
            <a:ext cx="344288" cy="344288"/>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nvGrpSpPr>
          <p:cNvPr id="3" name="Group 2">
            <a:extLst>
              <a:ext uri="{FF2B5EF4-FFF2-40B4-BE49-F238E27FC236}">
                <a16:creationId xmlns:a16="http://schemas.microsoft.com/office/drawing/2014/main" id="{9BF140C9-D585-F7D5-8EF3-F658F637BB04}"/>
              </a:ext>
            </a:extLst>
          </p:cNvPr>
          <p:cNvGrpSpPr/>
          <p:nvPr/>
        </p:nvGrpSpPr>
        <p:grpSpPr>
          <a:xfrm>
            <a:off x="9190780" y="159786"/>
            <a:ext cx="2558308" cy="217488"/>
            <a:chOff x="9190780" y="159786"/>
            <a:chExt cx="2558308" cy="217488"/>
          </a:xfrm>
        </p:grpSpPr>
        <p:sp>
          <p:nvSpPr>
            <p:cNvPr id="5" name="Rectangle 4">
              <a:extLst>
                <a:ext uri="{FF2B5EF4-FFF2-40B4-BE49-F238E27FC236}">
                  <a16:creationId xmlns:a16="http://schemas.microsoft.com/office/drawing/2014/main" id="{9019D384-AF51-6A11-1121-E2FB9EDE90CC}"/>
                </a:ext>
              </a:extLst>
            </p:cNvPr>
            <p:cNvSpPr/>
            <p:nvPr/>
          </p:nvSpPr>
          <p:spPr>
            <a:xfrm>
              <a:off x="9432606" y="159786"/>
              <a:ext cx="1833251"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dirty="0">
                  <a:ln>
                    <a:noFill/>
                  </a:ln>
                  <a:effectLst/>
                  <a:uLnTx/>
                  <a:uFillTx/>
                  <a:ea typeface="Georgia"/>
                  <a:cs typeface="Georgia"/>
                  <a:sym typeface="Georgia"/>
                </a:rPr>
                <a:t>Natural </a:t>
              </a:r>
              <a:r>
                <a:rPr lang="lv-LV" sz="800" b="1" i="0" u="none" strike="noStrike" kern="0" cap="none" spc="0" normalizeH="0" dirty="0" err="1">
                  <a:ln>
                    <a:noFill/>
                  </a:ln>
                  <a:effectLst/>
                  <a:uLnTx/>
                  <a:uFillTx/>
                  <a:ea typeface="Georgia"/>
                  <a:cs typeface="Georgia"/>
                  <a:sym typeface="Georgia"/>
                </a:rPr>
                <a:t>disasters</a:t>
              </a:r>
              <a:endParaRPr kumimoji="0" lang="en-US" sz="800" b="1" i="0" u="none" strike="noStrike" kern="0" cap="none" spc="0" normalizeH="0" baseline="0" dirty="0">
                <a:ln>
                  <a:noFill/>
                </a:ln>
                <a:effectLst/>
                <a:uLnTx/>
                <a:uFillTx/>
                <a:ea typeface="Georgia"/>
                <a:cs typeface="Georgia"/>
                <a:sym typeface="Georgia"/>
              </a:endParaRPr>
            </a:p>
          </p:txBody>
        </p:sp>
        <p:sp>
          <p:nvSpPr>
            <p:cNvPr id="6" name="Rectangle 5">
              <a:extLst>
                <a:ext uri="{FF2B5EF4-FFF2-40B4-BE49-F238E27FC236}">
                  <a16:creationId xmlns:a16="http://schemas.microsoft.com/office/drawing/2014/main" id="{663BE64C-E6B9-B456-9EF0-96B2A370B0E5}"/>
                </a:ext>
              </a:extLst>
            </p:cNvPr>
            <p:cNvSpPr/>
            <p:nvPr/>
          </p:nvSpPr>
          <p:spPr>
            <a:xfrm>
              <a:off x="11291473" y="159786"/>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7" name="Rectangle 6">
              <a:extLst>
                <a:ext uri="{FF2B5EF4-FFF2-40B4-BE49-F238E27FC236}">
                  <a16:creationId xmlns:a16="http://schemas.microsoft.com/office/drawing/2014/main" id="{993E28E7-507E-F7BE-3E84-0EA77E93084F}"/>
                </a:ext>
              </a:extLst>
            </p:cNvPr>
            <p:cNvSpPr/>
            <p:nvPr/>
          </p:nvSpPr>
          <p:spPr>
            <a:xfrm>
              <a:off x="9190780" y="159786"/>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6</a:t>
              </a:r>
              <a:r>
                <a:rPr lang="en-gb" sz="800" b="1" i="0" u="none" strike="noStrike" kern="0" cap="none" spc="0" normalizeH="0">
                  <a:ln>
                    <a:noFill/>
                  </a:ln>
                  <a:effectLst/>
                  <a:uLnTx/>
                  <a:uFillTx/>
                  <a:ea typeface="Georgia"/>
                  <a:cs typeface="Georgia"/>
                  <a:sym typeface="Georgia"/>
                </a:rPr>
                <a:t>.</a:t>
              </a:r>
              <a:r>
                <a:rPr lang="en-gb"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8" name="Rectangle 7">
              <a:extLst>
                <a:ext uri="{FF2B5EF4-FFF2-40B4-BE49-F238E27FC236}">
                  <a16:creationId xmlns:a16="http://schemas.microsoft.com/office/drawing/2014/main" id="{8E4F55A8-22BB-87F5-DFAD-BEE795EC10EF}"/>
                </a:ext>
              </a:extLst>
            </p:cNvPr>
            <p:cNvSpPr/>
            <p:nvPr/>
          </p:nvSpPr>
          <p:spPr>
            <a:xfrm>
              <a:off x="11533088" y="159786"/>
              <a:ext cx="216000" cy="217488"/>
            </a:xfrm>
            <a:prstGeom prst="rect">
              <a:avLst/>
            </a:prstGeom>
            <a:solidFill>
              <a:srgbClr val="F2F2F2"/>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6.3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4093114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DFCE0E3C-012B-4F30-8D46-589FB7BDFA9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flipH="1">
            <a:off x="5173884" y="-2"/>
            <a:ext cx="7018116" cy="6858001"/>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2" name="Title 1"/>
          <p:cNvSpPr>
            <a:spLocks noGrp="1"/>
          </p:cNvSpPr>
          <p:nvPr>
            <p:ph type="ctrTitle"/>
          </p:nvPr>
        </p:nvSpPr>
        <p:spPr>
          <a:xfrm>
            <a:off x="442913" y="1893539"/>
            <a:ext cx="7418387" cy="2428875"/>
          </a:xfrm>
        </p:spPr>
        <p:txBody>
          <a:bodyPr vert="horz" rtlCol="0">
            <a:normAutofit/>
          </a:bodyPr>
          <a:lstStyle/>
          <a:p>
            <a:pPr rtl="0">
              <a:lnSpc>
                <a:spcPct val="90000"/>
              </a:lnSpc>
            </a:pPr>
            <a:r>
              <a:rPr lang="en-gb" sz="4000" dirty="0"/>
              <a:t>6.2</a:t>
            </a:r>
            <a:r>
              <a:rPr lang="en-gb" sz="4000" dirty="0">
                <a:latin typeface="+mj-lt"/>
              </a:rPr>
              <a:t>.</a:t>
            </a:r>
            <a:r>
              <a:rPr lang="lv-LV" sz="4000" dirty="0">
                <a:latin typeface="+mj-lt"/>
              </a:rPr>
              <a:t> A</a:t>
            </a:r>
            <a:r>
              <a:rPr lang="en-gb" sz="4000" dirty="0" err="1"/>
              <a:t>nthropogenic</a:t>
            </a:r>
            <a:r>
              <a:rPr lang="en-gb" sz="4000" dirty="0"/>
              <a:t> disasters</a:t>
            </a:r>
            <a:endParaRPr lang="en-GB" sz="4000" dirty="0">
              <a:latin typeface="+mj-lt"/>
              <a:cs typeface="Arial"/>
            </a:endParaRPr>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Tree>
    <p:extLst>
      <p:ext uri="{BB962C8B-B14F-4D97-AF65-F5344CB8AC3E}">
        <p14:creationId xmlns:p14="http://schemas.microsoft.com/office/powerpoint/2010/main" val="3064753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hink-cell data - do not delete" hidden="1">
            <a:extLst>
              <a:ext uri="{FF2B5EF4-FFF2-40B4-BE49-F238E27FC236}">
                <a16:creationId xmlns:a16="http://schemas.microsoft.com/office/drawing/2014/main" id="{207EA338-B000-0D36-0D66-47997EEEED3E}"/>
              </a:ext>
            </a:extLst>
          </p:cNvPr>
          <p:cNvGraphicFramePr>
            <a:graphicFrameLocks noChangeAspect="1"/>
          </p:cNvGraphicFramePr>
          <p:nvPr>
            <p:custDataLst>
              <p:tags r:id="rId1"/>
            </p:custDataLst>
            <p:extLst>
              <p:ext uri="{D42A27DB-BD31-4B8C-83A1-F6EECF244321}">
                <p14:modId xmlns:p14="http://schemas.microsoft.com/office/powerpoint/2010/main" val="17662526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19" name="think-cell data - do not delete" hidden="1">
                        <a:extLst>
                          <a:ext uri="{FF2B5EF4-FFF2-40B4-BE49-F238E27FC236}">
                            <a16:creationId xmlns:a16="http://schemas.microsoft.com/office/drawing/2014/main" id="{207EA338-B000-0D36-0D66-47997EEEED3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rtlCol="0"/>
          <a:lstStyle/>
          <a:p>
            <a:pPr rtl="0"/>
            <a:r>
              <a:rPr lang="en-gb"/>
              <a:t>Fires</a:t>
            </a:r>
            <a:br>
              <a:rPr lang="lv-LV"/>
            </a:br>
            <a:r>
              <a:rPr lang="en-gb">
                <a:solidFill>
                  <a:srgbClr val="A8192D"/>
                </a:solidFill>
              </a:rPr>
              <a:t>How to proceed?</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19</a:t>
            </a:fld>
            <a:endParaRPr lang="en-GB"/>
          </a:p>
        </p:txBody>
      </p:sp>
      <p:grpSp>
        <p:nvGrpSpPr>
          <p:cNvPr id="3" name="Group 2">
            <a:extLst>
              <a:ext uri="{FF2B5EF4-FFF2-40B4-BE49-F238E27FC236}">
                <a16:creationId xmlns:a16="http://schemas.microsoft.com/office/drawing/2014/main" id="{8FA5ACEF-8582-8618-1B4E-B267995D34B4}"/>
              </a:ext>
            </a:extLst>
          </p:cNvPr>
          <p:cNvGrpSpPr/>
          <p:nvPr/>
        </p:nvGrpSpPr>
        <p:grpSpPr>
          <a:xfrm>
            <a:off x="8844369" y="159786"/>
            <a:ext cx="2904719" cy="220267"/>
            <a:chOff x="8844369" y="159786"/>
            <a:chExt cx="2904719" cy="220267"/>
          </a:xfrm>
        </p:grpSpPr>
        <p:sp>
          <p:nvSpPr>
            <p:cNvPr id="5" name="Rectangle 4">
              <a:extLst>
                <a:ext uri="{FF2B5EF4-FFF2-40B4-BE49-F238E27FC236}">
                  <a16:creationId xmlns:a16="http://schemas.microsoft.com/office/drawing/2014/main" id="{CCBABEB7-6940-84C0-1E8E-6B582ECF3BE7}"/>
                </a:ext>
              </a:extLst>
            </p:cNvPr>
            <p:cNvSpPr/>
            <p:nvPr/>
          </p:nvSpPr>
          <p:spPr>
            <a:xfrm>
              <a:off x="9327597" y="159786"/>
              <a:ext cx="2179876"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Anthropogenic disasters</a:t>
              </a:r>
              <a:endParaRPr kumimoji="0" lang="en-US" sz="800" b="1" i="0" u="none" strike="noStrike" kern="0" cap="none" spc="0" normalizeH="0" baseline="0" dirty="0">
                <a:ln>
                  <a:noFill/>
                </a:ln>
                <a:effectLst/>
                <a:uLnTx/>
                <a:uFillTx/>
                <a:ea typeface="Georgia"/>
                <a:cs typeface="Georgia"/>
                <a:sym typeface="Georgia"/>
              </a:endParaRPr>
            </a:p>
          </p:txBody>
        </p:sp>
        <p:sp>
          <p:nvSpPr>
            <p:cNvPr id="6" name="Rectangle 5">
              <a:extLst>
                <a:ext uri="{FF2B5EF4-FFF2-40B4-BE49-F238E27FC236}">
                  <a16:creationId xmlns:a16="http://schemas.microsoft.com/office/drawing/2014/main" id="{A71AFD6F-C723-2940-794E-D2AB9D711807}"/>
                </a:ext>
              </a:extLst>
            </p:cNvPr>
            <p:cNvSpPr/>
            <p:nvPr/>
          </p:nvSpPr>
          <p:spPr>
            <a:xfrm>
              <a:off x="9085983" y="159786"/>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6</a:t>
              </a:r>
              <a:r>
                <a:rPr lang="en-gb" sz="800" b="1" i="0" u="none" strike="noStrike" kern="0" cap="none" spc="0" normalizeH="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7" name="Rectangle 6">
              <a:extLst>
                <a:ext uri="{FF2B5EF4-FFF2-40B4-BE49-F238E27FC236}">
                  <a16:creationId xmlns:a16="http://schemas.microsoft.com/office/drawing/2014/main" id="{17DA8AE7-054B-DF1C-2F1A-914F0CB835DF}"/>
                </a:ext>
              </a:extLst>
            </p:cNvPr>
            <p:cNvSpPr/>
            <p:nvPr/>
          </p:nvSpPr>
          <p:spPr>
            <a:xfrm>
              <a:off x="8844369" y="16256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a:t>
              </a:r>
              <a:r>
                <a:rPr lang="en-gb"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32C548EF-E0D4-42D8-99B4-B9BC721267E2}"/>
                </a:ext>
              </a:extLst>
            </p:cNvPr>
            <p:cNvSpPr/>
            <p:nvPr/>
          </p:nvSpPr>
          <p:spPr>
            <a:xfrm>
              <a:off x="11533088" y="159786"/>
              <a:ext cx="216000" cy="217488"/>
            </a:xfrm>
            <a:prstGeom prst="rect">
              <a:avLst/>
            </a:prstGeom>
            <a:solidFill>
              <a:srgbClr val="F2F2F2"/>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6.3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
        <p:nvSpPr>
          <p:cNvPr id="9" name="Rectangle 8">
            <a:extLst>
              <a:ext uri="{FF2B5EF4-FFF2-40B4-BE49-F238E27FC236}">
                <a16:creationId xmlns:a16="http://schemas.microsoft.com/office/drawing/2014/main" id="{51AEE026-783E-E3BB-5DBF-66104269B8A0}"/>
              </a:ext>
            </a:extLst>
          </p:cNvPr>
          <p:cNvSpPr/>
          <p:nvPr/>
        </p:nvSpPr>
        <p:spPr>
          <a:xfrm>
            <a:off x="442913" y="1823905"/>
            <a:ext cx="382718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solidFill>
                  <a:schemeClr val="bg1"/>
                </a:solidFill>
              </a:rPr>
              <a:t>If you can get out of the room:</a:t>
            </a:r>
          </a:p>
        </p:txBody>
      </p:sp>
      <p:sp>
        <p:nvSpPr>
          <p:cNvPr id="12" name="Rectangle 11">
            <a:extLst>
              <a:ext uri="{FF2B5EF4-FFF2-40B4-BE49-F238E27FC236}">
                <a16:creationId xmlns:a16="http://schemas.microsoft.com/office/drawing/2014/main" id="{879A926F-6658-DAA7-02B9-E966021CE708}"/>
              </a:ext>
            </a:extLst>
          </p:cNvPr>
          <p:cNvSpPr/>
          <p:nvPr/>
        </p:nvSpPr>
        <p:spPr>
          <a:xfrm>
            <a:off x="1086396" y="4925768"/>
            <a:ext cx="3839154" cy="532691"/>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spc="-50" dirty="0">
                <a:solidFill>
                  <a:srgbClr val="212529"/>
                </a:solidFill>
                <a:effectLst/>
              </a:rPr>
              <a:t>If the door feels hot when you feel it, do not open it. This can mean that there is a fire outside the door. </a:t>
            </a:r>
            <a:r>
              <a:rPr lang="en-gb" sz="1200" b="1" i="0" spc="-50" dirty="0">
                <a:solidFill>
                  <a:srgbClr val="A8192D"/>
                </a:solidFill>
                <a:effectLst/>
              </a:rPr>
              <a:t>Remember! </a:t>
            </a:r>
            <a:r>
              <a:rPr lang="en-gb" sz="1200" b="0" i="0" spc="-50" dirty="0">
                <a:solidFill>
                  <a:srgbClr val="A8192D"/>
                </a:solidFill>
                <a:effectLst/>
              </a:rPr>
              <a:t>If you open the door, flames will immediately enter the room. </a:t>
            </a:r>
          </a:p>
        </p:txBody>
      </p:sp>
      <p:sp>
        <p:nvSpPr>
          <p:cNvPr id="14" name="Rectangle 13">
            <a:extLst>
              <a:ext uri="{FF2B5EF4-FFF2-40B4-BE49-F238E27FC236}">
                <a16:creationId xmlns:a16="http://schemas.microsoft.com/office/drawing/2014/main" id="{38B7A15B-C497-C2BD-7DEB-F1C67E912EAA}"/>
              </a:ext>
            </a:extLst>
          </p:cNvPr>
          <p:cNvSpPr/>
          <p:nvPr/>
        </p:nvSpPr>
        <p:spPr>
          <a:xfrm>
            <a:off x="442913" y="4925520"/>
            <a:ext cx="576263" cy="532939"/>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5" name="L-Shape 14">
            <a:extLst>
              <a:ext uri="{FF2B5EF4-FFF2-40B4-BE49-F238E27FC236}">
                <a16:creationId xmlns:a16="http://schemas.microsoft.com/office/drawing/2014/main" id="{04702416-3F0E-9E89-EF83-2F7826A13003}"/>
              </a:ext>
            </a:extLst>
          </p:cNvPr>
          <p:cNvSpPr/>
          <p:nvPr/>
        </p:nvSpPr>
        <p:spPr>
          <a:xfrm rot="13500000">
            <a:off x="565781" y="5055601"/>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cxnSp>
        <p:nvCxnSpPr>
          <p:cNvPr id="21" name="Straight Connector 20">
            <a:extLst>
              <a:ext uri="{FF2B5EF4-FFF2-40B4-BE49-F238E27FC236}">
                <a16:creationId xmlns:a16="http://schemas.microsoft.com/office/drawing/2014/main" id="{12711565-5711-AA84-2881-C9E9AA546034}"/>
              </a:ext>
            </a:extLst>
          </p:cNvPr>
          <p:cNvCxnSpPr>
            <a:cxnSpLocks/>
          </p:cNvCxnSpPr>
          <p:nvPr/>
        </p:nvCxnSpPr>
        <p:spPr>
          <a:xfrm>
            <a:off x="1097124" y="3357039"/>
            <a:ext cx="3722688"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2" name="Rectangle 21">
            <a:extLst>
              <a:ext uri="{FF2B5EF4-FFF2-40B4-BE49-F238E27FC236}">
                <a16:creationId xmlns:a16="http://schemas.microsoft.com/office/drawing/2014/main" id="{469AFEDE-0513-EBB5-6C54-3E16EF4B2074}"/>
              </a:ext>
            </a:extLst>
          </p:cNvPr>
          <p:cNvSpPr/>
          <p:nvPr/>
        </p:nvSpPr>
        <p:spPr>
          <a:xfrm>
            <a:off x="4243455" y="182390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solidFill>
                <a:schemeClr val="tx1"/>
              </a:solidFill>
            </a:endParaRPr>
          </a:p>
        </p:txBody>
      </p:sp>
      <p:sp>
        <p:nvSpPr>
          <p:cNvPr id="24" name="Rectangle 23">
            <a:extLst>
              <a:ext uri="{FF2B5EF4-FFF2-40B4-BE49-F238E27FC236}">
                <a16:creationId xmlns:a16="http://schemas.microsoft.com/office/drawing/2014/main" id="{02CA6F85-C911-CD59-D704-C4579951979C}"/>
              </a:ext>
            </a:extLst>
          </p:cNvPr>
          <p:cNvSpPr/>
          <p:nvPr/>
        </p:nvSpPr>
        <p:spPr>
          <a:xfrm>
            <a:off x="4172567" y="182390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5" name="Google Shape;2220;p101">
            <a:extLst>
              <a:ext uri="{FF2B5EF4-FFF2-40B4-BE49-F238E27FC236}">
                <a16:creationId xmlns:a16="http://schemas.microsoft.com/office/drawing/2014/main" id="{3EABB975-7F14-80B7-E3B4-9998F9EC6747}"/>
              </a:ext>
            </a:extLst>
          </p:cNvPr>
          <p:cNvSpPr/>
          <p:nvPr/>
        </p:nvSpPr>
        <p:spPr>
          <a:xfrm>
            <a:off x="4387455" y="1967905"/>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168" y="410"/>
                </a:moveTo>
                <a:cubicBezTo>
                  <a:pt x="195" y="410"/>
                  <a:pt x="217" y="391"/>
                  <a:pt x="222" y="366"/>
                </a:cubicBezTo>
                <a:cubicBezTo>
                  <a:pt x="311" y="366"/>
                  <a:pt x="311" y="366"/>
                  <a:pt x="311" y="366"/>
                </a:cubicBezTo>
                <a:cubicBezTo>
                  <a:pt x="317" y="391"/>
                  <a:pt x="339" y="410"/>
                  <a:pt x="366" y="410"/>
                </a:cubicBezTo>
                <a:cubicBezTo>
                  <a:pt x="392" y="410"/>
                  <a:pt x="414" y="391"/>
                  <a:pt x="420" y="366"/>
                </a:cubicBezTo>
                <a:cubicBezTo>
                  <a:pt x="518" y="366"/>
                  <a:pt x="518" y="366"/>
                  <a:pt x="518" y="366"/>
                </a:cubicBezTo>
                <a:cubicBezTo>
                  <a:pt x="518" y="292"/>
                  <a:pt x="518" y="292"/>
                  <a:pt x="518" y="292"/>
                </a:cubicBezTo>
                <a:cubicBezTo>
                  <a:pt x="402" y="255"/>
                  <a:pt x="402" y="255"/>
                  <a:pt x="402" y="255"/>
                </a:cubicBezTo>
                <a:cubicBezTo>
                  <a:pt x="360" y="189"/>
                  <a:pt x="360" y="189"/>
                  <a:pt x="360" y="189"/>
                </a:cubicBezTo>
                <a:cubicBezTo>
                  <a:pt x="119" y="189"/>
                  <a:pt x="119" y="189"/>
                  <a:pt x="119" y="189"/>
                </a:cubicBezTo>
                <a:cubicBezTo>
                  <a:pt x="67" y="261"/>
                  <a:pt x="67" y="261"/>
                  <a:pt x="67" y="261"/>
                </a:cubicBezTo>
                <a:cubicBezTo>
                  <a:pt x="67" y="366"/>
                  <a:pt x="67" y="366"/>
                  <a:pt x="67" y="366"/>
                </a:cubicBezTo>
                <a:cubicBezTo>
                  <a:pt x="114" y="366"/>
                  <a:pt x="114" y="366"/>
                  <a:pt x="114" y="366"/>
                </a:cubicBezTo>
                <a:cubicBezTo>
                  <a:pt x="119" y="391"/>
                  <a:pt x="142" y="410"/>
                  <a:pt x="168" y="410"/>
                </a:cubicBezTo>
                <a:close/>
                <a:moveTo>
                  <a:pt x="168" y="385"/>
                </a:moveTo>
                <a:cubicBezTo>
                  <a:pt x="151" y="385"/>
                  <a:pt x="137" y="371"/>
                  <a:pt x="137" y="354"/>
                </a:cubicBezTo>
                <a:cubicBezTo>
                  <a:pt x="137" y="337"/>
                  <a:pt x="151" y="323"/>
                  <a:pt x="168" y="323"/>
                </a:cubicBezTo>
                <a:cubicBezTo>
                  <a:pt x="185" y="323"/>
                  <a:pt x="199" y="337"/>
                  <a:pt x="199" y="354"/>
                </a:cubicBezTo>
                <a:cubicBezTo>
                  <a:pt x="199" y="371"/>
                  <a:pt x="185" y="385"/>
                  <a:pt x="168" y="385"/>
                </a:cubicBezTo>
                <a:close/>
                <a:moveTo>
                  <a:pt x="366" y="385"/>
                </a:moveTo>
                <a:cubicBezTo>
                  <a:pt x="348" y="385"/>
                  <a:pt x="334" y="371"/>
                  <a:pt x="334" y="354"/>
                </a:cubicBezTo>
                <a:cubicBezTo>
                  <a:pt x="334" y="337"/>
                  <a:pt x="348" y="323"/>
                  <a:pt x="366" y="323"/>
                </a:cubicBezTo>
                <a:cubicBezTo>
                  <a:pt x="383" y="323"/>
                  <a:pt x="397" y="337"/>
                  <a:pt x="397" y="354"/>
                </a:cubicBezTo>
                <a:cubicBezTo>
                  <a:pt x="397" y="371"/>
                  <a:pt x="383" y="385"/>
                  <a:pt x="366" y="385"/>
                </a:cubicBezTo>
                <a:close/>
                <a:moveTo>
                  <a:pt x="91" y="269"/>
                </a:moveTo>
                <a:cubicBezTo>
                  <a:pt x="132" y="213"/>
                  <a:pt x="132" y="213"/>
                  <a:pt x="132" y="213"/>
                </a:cubicBezTo>
                <a:cubicBezTo>
                  <a:pt x="346" y="213"/>
                  <a:pt x="346" y="213"/>
                  <a:pt x="346" y="213"/>
                </a:cubicBezTo>
                <a:cubicBezTo>
                  <a:pt x="386" y="275"/>
                  <a:pt x="386" y="275"/>
                  <a:pt x="386" y="275"/>
                </a:cubicBezTo>
                <a:cubicBezTo>
                  <a:pt x="494" y="310"/>
                  <a:pt x="494" y="310"/>
                  <a:pt x="494" y="310"/>
                </a:cubicBezTo>
                <a:cubicBezTo>
                  <a:pt x="494" y="342"/>
                  <a:pt x="494" y="342"/>
                  <a:pt x="494" y="342"/>
                </a:cubicBezTo>
                <a:cubicBezTo>
                  <a:pt x="420" y="342"/>
                  <a:pt x="420" y="342"/>
                  <a:pt x="420" y="342"/>
                </a:cubicBezTo>
                <a:cubicBezTo>
                  <a:pt x="414" y="317"/>
                  <a:pt x="392" y="298"/>
                  <a:pt x="366" y="298"/>
                </a:cubicBezTo>
                <a:cubicBezTo>
                  <a:pt x="339" y="298"/>
                  <a:pt x="317" y="317"/>
                  <a:pt x="311" y="342"/>
                </a:cubicBezTo>
                <a:cubicBezTo>
                  <a:pt x="222" y="342"/>
                  <a:pt x="222" y="342"/>
                  <a:pt x="222" y="342"/>
                </a:cubicBezTo>
                <a:cubicBezTo>
                  <a:pt x="217" y="317"/>
                  <a:pt x="195" y="298"/>
                  <a:pt x="168" y="298"/>
                </a:cubicBezTo>
                <a:cubicBezTo>
                  <a:pt x="142" y="298"/>
                  <a:pt x="119" y="317"/>
                  <a:pt x="114" y="342"/>
                </a:cubicBezTo>
                <a:cubicBezTo>
                  <a:pt x="91" y="342"/>
                  <a:pt x="91" y="342"/>
                  <a:pt x="91" y="342"/>
                </a:cubicBezTo>
                <a:lnTo>
                  <a:pt x="91" y="269"/>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11" name="Group 110">
            <a:extLst>
              <a:ext uri="{FF2B5EF4-FFF2-40B4-BE49-F238E27FC236}">
                <a16:creationId xmlns:a16="http://schemas.microsoft.com/office/drawing/2014/main" id="{4C335918-7D9C-97F0-3EEB-64ECCADA1A45}"/>
              </a:ext>
            </a:extLst>
          </p:cNvPr>
          <p:cNvGrpSpPr/>
          <p:nvPr/>
        </p:nvGrpSpPr>
        <p:grpSpPr>
          <a:xfrm>
            <a:off x="5160559" y="5463000"/>
            <a:ext cx="6571068" cy="709200"/>
            <a:chOff x="5160559" y="5463000"/>
            <a:chExt cx="6571068" cy="709200"/>
          </a:xfrm>
        </p:grpSpPr>
        <p:sp>
          <p:nvSpPr>
            <p:cNvPr id="26" name="Rectangle 25">
              <a:extLst>
                <a:ext uri="{FF2B5EF4-FFF2-40B4-BE49-F238E27FC236}">
                  <a16:creationId xmlns:a16="http://schemas.microsoft.com/office/drawing/2014/main" id="{65F98EEB-1867-24F1-F90B-94B60ABC7A1E}"/>
                </a:ext>
              </a:extLst>
            </p:cNvPr>
            <p:cNvSpPr/>
            <p:nvPr/>
          </p:nvSpPr>
          <p:spPr>
            <a:xfrm>
              <a:off x="5821364" y="5616253"/>
              <a:ext cx="5910263" cy="40269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dirty="0">
                  <a:solidFill>
                    <a:srgbClr val="212529"/>
                  </a:solidFill>
                  <a:effectLst/>
                </a:rPr>
                <a:t>If you are on the ground floor of a building and can get out safely through a window, do so.</a:t>
              </a:r>
            </a:p>
          </p:txBody>
        </p:sp>
        <p:sp>
          <p:nvSpPr>
            <p:cNvPr id="27" name="Rectangle 26">
              <a:extLst>
                <a:ext uri="{FF2B5EF4-FFF2-40B4-BE49-F238E27FC236}">
                  <a16:creationId xmlns:a16="http://schemas.microsoft.com/office/drawing/2014/main" id="{2BABB28D-F02F-3E81-098C-D01A3227AEA3}"/>
                </a:ext>
              </a:extLst>
            </p:cNvPr>
            <p:cNvSpPr/>
            <p:nvPr/>
          </p:nvSpPr>
          <p:spPr>
            <a:xfrm>
              <a:off x="5160559" y="5463000"/>
              <a:ext cx="576263" cy="709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28" name="L-Shape 27">
              <a:extLst>
                <a:ext uri="{FF2B5EF4-FFF2-40B4-BE49-F238E27FC236}">
                  <a16:creationId xmlns:a16="http://schemas.microsoft.com/office/drawing/2014/main" id="{65AC1AB7-69ED-30EE-3EBA-6F49AA67C914}"/>
                </a:ext>
              </a:extLst>
            </p:cNvPr>
            <p:cNvSpPr/>
            <p:nvPr/>
          </p:nvSpPr>
          <p:spPr>
            <a:xfrm rot="13500000">
              <a:off x="5283427" y="5681212"/>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grpSp>
        <p:nvGrpSpPr>
          <p:cNvPr id="96" name="Group 95">
            <a:extLst>
              <a:ext uri="{FF2B5EF4-FFF2-40B4-BE49-F238E27FC236}">
                <a16:creationId xmlns:a16="http://schemas.microsoft.com/office/drawing/2014/main" id="{F20D40B7-8FC9-DA8E-E935-54637CFCC2B5}"/>
              </a:ext>
            </a:extLst>
          </p:cNvPr>
          <p:cNvGrpSpPr/>
          <p:nvPr/>
        </p:nvGrpSpPr>
        <p:grpSpPr>
          <a:xfrm>
            <a:off x="5160559" y="1823905"/>
            <a:ext cx="6571207" cy="709200"/>
            <a:chOff x="5160559" y="1823905"/>
            <a:chExt cx="6571207" cy="709200"/>
          </a:xfrm>
        </p:grpSpPr>
        <p:sp>
          <p:nvSpPr>
            <p:cNvPr id="29" name="Rectangle 28">
              <a:extLst>
                <a:ext uri="{FF2B5EF4-FFF2-40B4-BE49-F238E27FC236}">
                  <a16:creationId xmlns:a16="http://schemas.microsoft.com/office/drawing/2014/main" id="{D0459FDC-3233-A1DB-B051-A449292A3271}"/>
                </a:ext>
              </a:extLst>
            </p:cNvPr>
            <p:cNvSpPr/>
            <p:nvPr/>
          </p:nvSpPr>
          <p:spPr>
            <a:xfrm>
              <a:off x="5821364" y="1977158"/>
              <a:ext cx="5910402" cy="40269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r>
                <a:rPr lang="en-gb" sz="1200">
                  <a:solidFill>
                    <a:srgbClr val="212529"/>
                  </a:solidFill>
                </a:rPr>
                <a:t>If you are safe outside or inside a building, </a:t>
              </a:r>
              <a:r>
                <a:rPr lang="en-gb" sz="1200" b="0" i="0">
                  <a:solidFill>
                    <a:srgbClr val="212529"/>
                  </a:solidFill>
                  <a:effectLst/>
                </a:rPr>
                <a:t>call </a:t>
              </a:r>
              <a:r>
                <a:rPr lang="en-gb" sz="1200" b="1" i="0">
                  <a:solidFill>
                    <a:srgbClr val="A8192D"/>
                  </a:solidFill>
                  <a:effectLst/>
                </a:rPr>
                <a:t>112.</a:t>
              </a:r>
              <a:endParaRPr lang="lv-LV" sz="1200" b="0" i="0">
                <a:solidFill>
                  <a:srgbClr val="212529"/>
                </a:solidFill>
                <a:effectLst/>
              </a:endParaRPr>
            </a:p>
          </p:txBody>
        </p:sp>
        <p:sp>
          <p:nvSpPr>
            <p:cNvPr id="30" name="Rectangle 29">
              <a:extLst>
                <a:ext uri="{FF2B5EF4-FFF2-40B4-BE49-F238E27FC236}">
                  <a16:creationId xmlns:a16="http://schemas.microsoft.com/office/drawing/2014/main" id="{56DDD360-1244-D50F-C2A3-BC5980E6824B}"/>
                </a:ext>
              </a:extLst>
            </p:cNvPr>
            <p:cNvSpPr/>
            <p:nvPr/>
          </p:nvSpPr>
          <p:spPr>
            <a:xfrm>
              <a:off x="5160559" y="1823905"/>
              <a:ext cx="576263" cy="709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31" name="L-Shape 30">
              <a:extLst>
                <a:ext uri="{FF2B5EF4-FFF2-40B4-BE49-F238E27FC236}">
                  <a16:creationId xmlns:a16="http://schemas.microsoft.com/office/drawing/2014/main" id="{49EBE8B0-7F9A-2D45-0F8F-7DE8A1AA4190}"/>
                </a:ext>
              </a:extLst>
            </p:cNvPr>
            <p:cNvSpPr/>
            <p:nvPr/>
          </p:nvSpPr>
          <p:spPr>
            <a:xfrm rot="13500000">
              <a:off x="5283427" y="2042117"/>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cxnSp>
        <p:nvCxnSpPr>
          <p:cNvPr id="32" name="Straight Connector 31">
            <a:extLst>
              <a:ext uri="{FF2B5EF4-FFF2-40B4-BE49-F238E27FC236}">
                <a16:creationId xmlns:a16="http://schemas.microsoft.com/office/drawing/2014/main" id="{6FB9FF39-FB37-F7B7-7BB8-D586ABC87424}"/>
              </a:ext>
            </a:extLst>
          </p:cNvPr>
          <p:cNvCxnSpPr>
            <a:cxnSpLocks/>
          </p:cNvCxnSpPr>
          <p:nvPr/>
        </p:nvCxnSpPr>
        <p:spPr>
          <a:xfrm>
            <a:off x="5822025" y="3778608"/>
            <a:ext cx="5919788"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3" name="Straight Connector 32">
            <a:extLst>
              <a:ext uri="{FF2B5EF4-FFF2-40B4-BE49-F238E27FC236}">
                <a16:creationId xmlns:a16="http://schemas.microsoft.com/office/drawing/2014/main" id="{EE8A2E9F-E0AC-CE3E-DCBA-C0CF411D77C5}"/>
              </a:ext>
            </a:extLst>
          </p:cNvPr>
          <p:cNvCxnSpPr>
            <a:cxnSpLocks/>
          </p:cNvCxnSpPr>
          <p:nvPr/>
        </p:nvCxnSpPr>
        <p:spPr>
          <a:xfrm>
            <a:off x="5822025" y="5406492"/>
            <a:ext cx="5919788"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110" name="Group 109">
            <a:extLst>
              <a:ext uri="{FF2B5EF4-FFF2-40B4-BE49-F238E27FC236}">
                <a16:creationId xmlns:a16="http://schemas.microsoft.com/office/drawing/2014/main" id="{D8639795-6572-1F0E-36C4-49C46A91FCF9}"/>
              </a:ext>
            </a:extLst>
          </p:cNvPr>
          <p:cNvGrpSpPr/>
          <p:nvPr/>
        </p:nvGrpSpPr>
        <p:grpSpPr>
          <a:xfrm>
            <a:off x="5160559" y="4649059"/>
            <a:ext cx="6571068" cy="709200"/>
            <a:chOff x="5160559" y="4611454"/>
            <a:chExt cx="6571068" cy="709200"/>
          </a:xfrm>
        </p:grpSpPr>
        <p:sp>
          <p:nvSpPr>
            <p:cNvPr id="34" name="Rectangle 33">
              <a:extLst>
                <a:ext uri="{FF2B5EF4-FFF2-40B4-BE49-F238E27FC236}">
                  <a16:creationId xmlns:a16="http://schemas.microsoft.com/office/drawing/2014/main" id="{12F0F6C0-438D-3E18-23F6-612713CE2115}"/>
                </a:ext>
              </a:extLst>
            </p:cNvPr>
            <p:cNvSpPr/>
            <p:nvPr/>
          </p:nvSpPr>
          <p:spPr>
            <a:xfrm>
              <a:off x="5821364" y="4764707"/>
              <a:ext cx="5910263" cy="40269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a:solidFill>
                    <a:srgbClr val="212529"/>
                  </a:solidFill>
                  <a:effectLst/>
                </a:rPr>
                <a:t>If possible, cover your nose and mouth with a moistened material. This will filter the smoke and make it easier to breathe.</a:t>
              </a:r>
            </a:p>
          </p:txBody>
        </p:sp>
        <p:sp>
          <p:nvSpPr>
            <p:cNvPr id="35" name="Rectangle 34">
              <a:extLst>
                <a:ext uri="{FF2B5EF4-FFF2-40B4-BE49-F238E27FC236}">
                  <a16:creationId xmlns:a16="http://schemas.microsoft.com/office/drawing/2014/main" id="{3D6C46D7-181F-52AF-3604-AEBDF87FDBC8}"/>
                </a:ext>
              </a:extLst>
            </p:cNvPr>
            <p:cNvSpPr/>
            <p:nvPr/>
          </p:nvSpPr>
          <p:spPr>
            <a:xfrm>
              <a:off x="5160559" y="4611454"/>
              <a:ext cx="576263" cy="709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36" name="L-Shape 35">
              <a:extLst>
                <a:ext uri="{FF2B5EF4-FFF2-40B4-BE49-F238E27FC236}">
                  <a16:creationId xmlns:a16="http://schemas.microsoft.com/office/drawing/2014/main" id="{E483E423-3961-DBAA-6FBD-63911D4A69DD}"/>
                </a:ext>
              </a:extLst>
            </p:cNvPr>
            <p:cNvSpPr/>
            <p:nvPr/>
          </p:nvSpPr>
          <p:spPr>
            <a:xfrm rot="13500000">
              <a:off x="5283427" y="4829666"/>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cxnSp>
        <p:nvCxnSpPr>
          <p:cNvPr id="37" name="Straight Connector 36">
            <a:extLst>
              <a:ext uri="{FF2B5EF4-FFF2-40B4-BE49-F238E27FC236}">
                <a16:creationId xmlns:a16="http://schemas.microsoft.com/office/drawing/2014/main" id="{CF5AD291-53EC-695B-A24D-BBB181836C29}"/>
              </a:ext>
            </a:extLst>
          </p:cNvPr>
          <p:cNvCxnSpPr>
            <a:cxnSpLocks/>
          </p:cNvCxnSpPr>
          <p:nvPr/>
        </p:nvCxnSpPr>
        <p:spPr>
          <a:xfrm>
            <a:off x="5822025" y="4592550"/>
            <a:ext cx="5919788"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38" name="Group 37">
            <a:extLst>
              <a:ext uri="{FF2B5EF4-FFF2-40B4-BE49-F238E27FC236}">
                <a16:creationId xmlns:a16="http://schemas.microsoft.com/office/drawing/2014/main" id="{2EB1887D-221C-E4B7-8417-096219E6162D}"/>
              </a:ext>
            </a:extLst>
          </p:cNvPr>
          <p:cNvGrpSpPr/>
          <p:nvPr/>
        </p:nvGrpSpPr>
        <p:grpSpPr>
          <a:xfrm>
            <a:off x="440760" y="4279553"/>
            <a:ext cx="4378695" cy="576000"/>
            <a:chOff x="440760" y="4295676"/>
            <a:chExt cx="4378695" cy="576000"/>
          </a:xfrm>
        </p:grpSpPr>
        <p:sp>
          <p:nvSpPr>
            <p:cNvPr id="39" name="Rectangle 38">
              <a:extLst>
                <a:ext uri="{FF2B5EF4-FFF2-40B4-BE49-F238E27FC236}">
                  <a16:creationId xmlns:a16="http://schemas.microsoft.com/office/drawing/2014/main" id="{42044179-A7C4-A21E-8EB7-F8E783F23B44}"/>
                </a:ext>
              </a:extLst>
            </p:cNvPr>
            <p:cNvSpPr/>
            <p:nvPr/>
          </p:nvSpPr>
          <p:spPr>
            <a:xfrm>
              <a:off x="440760" y="4295676"/>
              <a:ext cx="3731807"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solidFill>
                    <a:schemeClr val="bg1"/>
                  </a:solidFill>
                </a:rPr>
                <a:t>If you can't get out of the room:</a:t>
              </a:r>
            </a:p>
          </p:txBody>
        </p:sp>
        <p:grpSp>
          <p:nvGrpSpPr>
            <p:cNvPr id="40" name="Group 39">
              <a:extLst>
                <a:ext uri="{FF2B5EF4-FFF2-40B4-BE49-F238E27FC236}">
                  <a16:creationId xmlns:a16="http://schemas.microsoft.com/office/drawing/2014/main" id="{370C27F8-9725-3DD4-FB9B-9677E9941B68}"/>
                </a:ext>
              </a:extLst>
            </p:cNvPr>
            <p:cNvGrpSpPr/>
            <p:nvPr/>
          </p:nvGrpSpPr>
          <p:grpSpPr>
            <a:xfrm>
              <a:off x="4172567" y="4295676"/>
              <a:ext cx="646888" cy="576000"/>
              <a:chOff x="10365507" y="1819275"/>
              <a:chExt cx="646888" cy="576000"/>
            </a:xfrm>
          </p:grpSpPr>
          <p:sp>
            <p:nvSpPr>
              <p:cNvPr id="41" name="Rectangle 40">
                <a:extLst>
                  <a:ext uri="{FF2B5EF4-FFF2-40B4-BE49-F238E27FC236}">
                    <a16:creationId xmlns:a16="http://schemas.microsoft.com/office/drawing/2014/main" id="{9632B7FD-1405-7102-7EF8-8DFD4FC32F96}"/>
                  </a:ext>
                </a:extLst>
              </p:cNvPr>
              <p:cNvSpPr/>
              <p:nvPr/>
            </p:nvSpPr>
            <p:spPr>
              <a:xfrm>
                <a:off x="10436395" y="181927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solidFill>
                    <a:schemeClr val="tx1"/>
                  </a:solidFill>
                </a:endParaRPr>
              </a:p>
            </p:txBody>
          </p:sp>
          <p:sp>
            <p:nvSpPr>
              <p:cNvPr id="42" name="Rectangle 41">
                <a:extLst>
                  <a:ext uri="{FF2B5EF4-FFF2-40B4-BE49-F238E27FC236}">
                    <a16:creationId xmlns:a16="http://schemas.microsoft.com/office/drawing/2014/main" id="{30D50E05-C7F7-47E3-AD41-5DFB232A0F53}"/>
                  </a:ext>
                </a:extLst>
              </p:cNvPr>
              <p:cNvSpPr/>
              <p:nvPr/>
            </p:nvSpPr>
            <p:spPr>
              <a:xfrm>
                <a:off x="10365507" y="181927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nvGrpSpPr>
              <p:cNvPr id="43" name="Google Shape;1770;p93">
                <a:extLst>
                  <a:ext uri="{FF2B5EF4-FFF2-40B4-BE49-F238E27FC236}">
                    <a16:creationId xmlns:a16="http://schemas.microsoft.com/office/drawing/2014/main" id="{62FE14F5-3264-56DA-B41B-6618760D6BFA}"/>
                  </a:ext>
                </a:extLst>
              </p:cNvPr>
              <p:cNvGrpSpPr/>
              <p:nvPr/>
            </p:nvGrpSpPr>
            <p:grpSpPr>
              <a:xfrm>
                <a:off x="10580362" y="1963275"/>
                <a:ext cx="287998" cy="288000"/>
                <a:chOff x="7461366" y="2560815"/>
                <a:chExt cx="457200" cy="457200"/>
              </a:xfrm>
              <a:solidFill>
                <a:schemeClr val="bg1"/>
              </a:solidFill>
            </p:grpSpPr>
            <p:grpSp>
              <p:nvGrpSpPr>
                <p:cNvPr id="44" name="Google Shape;1771;p93">
                  <a:extLst>
                    <a:ext uri="{FF2B5EF4-FFF2-40B4-BE49-F238E27FC236}">
                      <a16:creationId xmlns:a16="http://schemas.microsoft.com/office/drawing/2014/main" id="{7F26F8BC-AA95-3BD5-F84B-20FE27DC8B59}"/>
                    </a:ext>
                  </a:extLst>
                </p:cNvPr>
                <p:cNvGrpSpPr/>
                <p:nvPr/>
              </p:nvGrpSpPr>
              <p:grpSpPr>
                <a:xfrm>
                  <a:off x="7461366" y="2560815"/>
                  <a:ext cx="457200" cy="457200"/>
                  <a:chOff x="7461366" y="2560815"/>
                  <a:chExt cx="457200" cy="457200"/>
                </a:xfrm>
                <a:grpFill/>
              </p:grpSpPr>
              <p:sp>
                <p:nvSpPr>
                  <p:cNvPr id="48" name="Google Shape;1772;p93">
                    <a:extLst>
                      <a:ext uri="{FF2B5EF4-FFF2-40B4-BE49-F238E27FC236}">
                        <a16:creationId xmlns:a16="http://schemas.microsoft.com/office/drawing/2014/main" id="{C6FD9AA1-7752-5B19-449C-335C52BCAE8E}"/>
                      </a:ext>
                    </a:extLst>
                  </p:cNvPr>
                  <p:cNvSpPr/>
                  <p:nvPr/>
                </p:nvSpPr>
                <p:spPr>
                  <a:xfrm>
                    <a:off x="7680949" y="2712611"/>
                    <a:ext cx="19526" cy="146049"/>
                  </a:xfrm>
                  <a:custGeom>
                    <a:avLst/>
                    <a:gdLst/>
                    <a:ahLst/>
                    <a:cxnLst/>
                    <a:rect l="l" t="t" r="r" b="b"/>
                    <a:pathLst>
                      <a:path w="19526" h="146049" extrusionOk="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9" name="Google Shape;1773;p93">
                    <a:extLst>
                      <a:ext uri="{FF2B5EF4-FFF2-40B4-BE49-F238E27FC236}">
                        <a16:creationId xmlns:a16="http://schemas.microsoft.com/office/drawing/2014/main" id="{387EFBA1-B2F1-6EF4-6CB9-794049C807C4}"/>
                      </a:ext>
                    </a:extLst>
                  </p:cNvPr>
                  <p:cNvSpPr/>
                  <p:nvPr/>
                </p:nvSpPr>
                <p:spPr>
                  <a:xfrm>
                    <a:off x="7752672" y="2712579"/>
                    <a:ext cx="19526" cy="273050"/>
                  </a:xfrm>
                  <a:custGeom>
                    <a:avLst/>
                    <a:gdLst/>
                    <a:ahLst/>
                    <a:cxnLst/>
                    <a:rect l="l" t="t" r="r" b="b"/>
                    <a:pathLst>
                      <a:path w="19526" h="273050" extrusionOk="0">
                        <a:moveTo>
                          <a:pt x="19526" y="273050"/>
                        </a:moveTo>
                        <a:lnTo>
                          <a:pt x="0" y="273050"/>
                        </a:lnTo>
                        <a:lnTo>
                          <a:pt x="0" y="254000"/>
                        </a:lnTo>
                        <a:lnTo>
                          <a:pt x="19526" y="254000"/>
                        </a:lnTo>
                        <a:close/>
                        <a:moveTo>
                          <a:pt x="19526" y="209550"/>
                        </a:moveTo>
                        <a:lnTo>
                          <a:pt x="0" y="209550"/>
                        </a:lnTo>
                        <a:lnTo>
                          <a:pt x="0" y="190500"/>
                        </a:lnTo>
                        <a:lnTo>
                          <a:pt x="19526" y="190500"/>
                        </a:lnTo>
                        <a:close/>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 name="Google Shape;1774;p93">
                    <a:extLst>
                      <a:ext uri="{FF2B5EF4-FFF2-40B4-BE49-F238E27FC236}">
                        <a16:creationId xmlns:a16="http://schemas.microsoft.com/office/drawing/2014/main" id="{F0E3A50C-1868-8AED-90C2-95CED2A8795B}"/>
                      </a:ext>
                    </a:extLst>
                  </p:cNvPr>
                  <p:cNvSpPr/>
                  <p:nvPr/>
                </p:nvSpPr>
                <p:spPr>
                  <a:xfrm>
                    <a:off x="7609194" y="2839580"/>
                    <a:ext cx="19526" cy="146050"/>
                  </a:xfrm>
                  <a:custGeom>
                    <a:avLst/>
                    <a:gdLst/>
                    <a:ahLst/>
                    <a:cxnLst/>
                    <a:rect l="l" t="t" r="r" b="b"/>
                    <a:pathLst>
                      <a:path w="19526" h="146050" extrusionOk="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 name="Google Shape;1775;p93">
                    <a:extLst>
                      <a:ext uri="{FF2B5EF4-FFF2-40B4-BE49-F238E27FC236}">
                        <a16:creationId xmlns:a16="http://schemas.microsoft.com/office/drawing/2014/main" id="{1D0F5AB7-159C-F40C-C6DB-E6178C1DDB62}"/>
                      </a:ext>
                    </a:extLst>
                  </p:cNvPr>
                  <p:cNvSpPr/>
                  <p:nvPr/>
                </p:nvSpPr>
                <p:spPr>
                  <a:xfrm>
                    <a:off x="7461366" y="2560815"/>
                    <a:ext cx="457200" cy="457200"/>
                  </a:xfrm>
                  <a:custGeom>
                    <a:avLst/>
                    <a:gdLst/>
                    <a:ahLst/>
                    <a:cxnLst/>
                    <a:rect l="l" t="t" r="r" b="b"/>
                    <a:pathLst>
                      <a:path w="457200" h="457200" extrusionOk="0">
                        <a:moveTo>
                          <a:pt x="0" y="0"/>
                        </a:moveTo>
                        <a:lnTo>
                          <a:pt x="0" y="457200"/>
                        </a:lnTo>
                        <a:lnTo>
                          <a:pt x="103092" y="457200"/>
                        </a:lnTo>
                        <a:lnTo>
                          <a:pt x="103092" y="421259"/>
                        </a:lnTo>
                        <a:lnTo>
                          <a:pt x="103092" y="421259"/>
                        </a:lnTo>
                        <a:lnTo>
                          <a:pt x="103092" y="233204"/>
                        </a:lnTo>
                        <a:lnTo>
                          <a:pt x="167354" y="233204"/>
                        </a:lnTo>
                        <a:lnTo>
                          <a:pt x="167354" y="109379"/>
                        </a:lnTo>
                        <a:lnTo>
                          <a:pt x="354965" y="109379"/>
                        </a:lnTo>
                        <a:lnTo>
                          <a:pt x="354965" y="437547"/>
                        </a:lnTo>
                        <a:lnTo>
                          <a:pt x="354965" y="437547"/>
                        </a:lnTo>
                        <a:lnTo>
                          <a:pt x="354965" y="457200"/>
                        </a:lnTo>
                        <a:lnTo>
                          <a:pt x="457200" y="457200"/>
                        </a:lnTo>
                        <a:lnTo>
                          <a:pt x="457200" y="0"/>
                        </a:lnTo>
                        <a:close/>
                        <a:moveTo>
                          <a:pt x="437706" y="437706"/>
                        </a:moveTo>
                        <a:lnTo>
                          <a:pt x="374650" y="437706"/>
                        </a:lnTo>
                        <a:lnTo>
                          <a:pt x="374650" y="89757"/>
                        </a:lnTo>
                        <a:lnTo>
                          <a:pt x="147828" y="89757"/>
                        </a:lnTo>
                        <a:lnTo>
                          <a:pt x="147828" y="213582"/>
                        </a:lnTo>
                        <a:lnTo>
                          <a:pt x="83566" y="213582"/>
                        </a:lnTo>
                        <a:lnTo>
                          <a:pt x="83566" y="437610"/>
                        </a:lnTo>
                        <a:lnTo>
                          <a:pt x="19495" y="437610"/>
                        </a:lnTo>
                        <a:lnTo>
                          <a:pt x="19495" y="19495"/>
                        </a:lnTo>
                        <a:lnTo>
                          <a:pt x="437706" y="19495"/>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6" name="Google Shape;1776;p93">
                  <a:extLst>
                    <a:ext uri="{FF2B5EF4-FFF2-40B4-BE49-F238E27FC236}">
                      <a16:creationId xmlns:a16="http://schemas.microsoft.com/office/drawing/2014/main" id="{79923EC4-5561-B1C6-F26F-59167A1DD5EC}"/>
                    </a:ext>
                  </a:extLst>
                </p:cNvPr>
                <p:cNvSpPr/>
                <p:nvPr/>
              </p:nvSpPr>
              <p:spPr>
                <a:xfrm>
                  <a:off x="7649611" y="2899555"/>
                  <a:ext cx="82168" cy="118459"/>
                </a:xfrm>
                <a:custGeom>
                  <a:avLst/>
                  <a:gdLst/>
                  <a:ahLst/>
                  <a:cxnLst/>
                  <a:rect l="l" t="t" r="r" b="b"/>
                  <a:pathLst>
                    <a:path w="82168" h="118459" extrusionOk="0">
                      <a:moveTo>
                        <a:pt x="40704" y="0"/>
                      </a:moveTo>
                      <a:lnTo>
                        <a:pt x="0" y="40704"/>
                      </a:lnTo>
                      <a:lnTo>
                        <a:pt x="13875" y="54610"/>
                      </a:lnTo>
                      <a:lnTo>
                        <a:pt x="30829" y="37656"/>
                      </a:lnTo>
                      <a:lnTo>
                        <a:pt x="30829" y="118459"/>
                      </a:lnTo>
                      <a:lnTo>
                        <a:pt x="50514" y="118459"/>
                      </a:lnTo>
                      <a:lnTo>
                        <a:pt x="50514" y="37656"/>
                      </a:lnTo>
                      <a:lnTo>
                        <a:pt x="68263" y="55404"/>
                      </a:lnTo>
                      <a:lnTo>
                        <a:pt x="82169" y="41497"/>
                      </a:lnTo>
                      <a:lnTo>
                        <a:pt x="40704" y="0"/>
                      </a:lnTo>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grpSp>
      <p:cxnSp>
        <p:nvCxnSpPr>
          <p:cNvPr id="56" name="Straight Connector 55">
            <a:extLst>
              <a:ext uri="{FF2B5EF4-FFF2-40B4-BE49-F238E27FC236}">
                <a16:creationId xmlns:a16="http://schemas.microsoft.com/office/drawing/2014/main" id="{580FC50D-4710-A5D4-477D-599F2A77B01F}"/>
              </a:ext>
            </a:extLst>
          </p:cNvPr>
          <p:cNvCxnSpPr>
            <a:cxnSpLocks/>
          </p:cNvCxnSpPr>
          <p:nvPr/>
        </p:nvCxnSpPr>
        <p:spPr>
          <a:xfrm>
            <a:off x="1202862" y="5528426"/>
            <a:ext cx="3722688"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57" name="Rectangle 56">
            <a:extLst>
              <a:ext uri="{FF2B5EF4-FFF2-40B4-BE49-F238E27FC236}">
                <a16:creationId xmlns:a16="http://schemas.microsoft.com/office/drawing/2014/main" id="{3C0183CD-5845-05C7-D216-BF050B7282B4}"/>
              </a:ext>
            </a:extLst>
          </p:cNvPr>
          <p:cNvSpPr/>
          <p:nvPr/>
        </p:nvSpPr>
        <p:spPr>
          <a:xfrm>
            <a:off x="442913" y="5599981"/>
            <a:ext cx="576263" cy="572219"/>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58" name="L-Shape 57">
            <a:extLst>
              <a:ext uri="{FF2B5EF4-FFF2-40B4-BE49-F238E27FC236}">
                <a16:creationId xmlns:a16="http://schemas.microsoft.com/office/drawing/2014/main" id="{981760B5-459C-03C6-72A8-E29D8F60AF71}"/>
              </a:ext>
            </a:extLst>
          </p:cNvPr>
          <p:cNvSpPr/>
          <p:nvPr/>
        </p:nvSpPr>
        <p:spPr>
          <a:xfrm rot="13500000">
            <a:off x="565781" y="5749702"/>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59" name="Rectangle 58">
            <a:extLst>
              <a:ext uri="{FF2B5EF4-FFF2-40B4-BE49-F238E27FC236}">
                <a16:creationId xmlns:a16="http://schemas.microsoft.com/office/drawing/2014/main" id="{832B2F95-73B0-29EB-38D5-C0F7E24D784C}"/>
              </a:ext>
            </a:extLst>
          </p:cNvPr>
          <p:cNvSpPr/>
          <p:nvPr/>
        </p:nvSpPr>
        <p:spPr>
          <a:xfrm>
            <a:off x="1086395" y="5604476"/>
            <a:ext cx="3839733" cy="567724"/>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a:solidFill>
                  <a:srgbClr val="212529"/>
                </a:solidFill>
                <a:effectLst/>
              </a:rPr>
              <a:t>If the door is hot, plug the door</a:t>
            </a:r>
            <a:r>
              <a:rPr lang="en-gb" sz="1200">
                <a:solidFill>
                  <a:srgbClr val="212529"/>
                </a:solidFill>
              </a:rPr>
              <a:t> </a:t>
            </a:r>
            <a:r>
              <a:rPr lang="en-gb" sz="1200" b="0" i="0">
                <a:solidFill>
                  <a:srgbClr val="212529"/>
                </a:solidFill>
                <a:effectLst/>
              </a:rPr>
              <a:t>gaps. </a:t>
            </a:r>
            <a:r>
              <a:rPr lang="en-gb" sz="1200" b="1" i="0">
                <a:solidFill>
                  <a:srgbClr val="A8192D"/>
                </a:solidFill>
                <a:effectLst/>
              </a:rPr>
              <a:t>Remember! </a:t>
            </a:r>
            <a:r>
              <a:rPr lang="en-gb" sz="1200" b="0" i="0">
                <a:solidFill>
                  <a:srgbClr val="A8192D"/>
                </a:solidFill>
                <a:effectLst/>
              </a:rPr>
              <a:t>Wet towels and blankets are best for this. Sheets, clothes are also useful</a:t>
            </a:r>
            <a:r>
              <a:rPr lang="en-gb" sz="1200" b="0" i="0">
                <a:solidFill>
                  <a:srgbClr val="212529"/>
                </a:solidFill>
                <a:effectLst/>
              </a:rPr>
              <a:t>.</a:t>
            </a:r>
          </a:p>
        </p:txBody>
      </p:sp>
      <p:grpSp>
        <p:nvGrpSpPr>
          <p:cNvPr id="97" name="Group 96">
            <a:extLst>
              <a:ext uri="{FF2B5EF4-FFF2-40B4-BE49-F238E27FC236}">
                <a16:creationId xmlns:a16="http://schemas.microsoft.com/office/drawing/2014/main" id="{40F4994B-1145-82B6-EC02-E5C9CCEE65F7}"/>
              </a:ext>
            </a:extLst>
          </p:cNvPr>
          <p:cNvGrpSpPr/>
          <p:nvPr/>
        </p:nvGrpSpPr>
        <p:grpSpPr>
          <a:xfrm>
            <a:off x="5160559" y="2637847"/>
            <a:ext cx="6790649" cy="1092528"/>
            <a:chOff x="5160559" y="2600141"/>
            <a:chExt cx="6588529" cy="1092528"/>
          </a:xfrm>
        </p:grpSpPr>
        <p:sp>
          <p:nvSpPr>
            <p:cNvPr id="60" name="Rectangle 59">
              <a:extLst>
                <a:ext uri="{FF2B5EF4-FFF2-40B4-BE49-F238E27FC236}">
                  <a16:creationId xmlns:a16="http://schemas.microsoft.com/office/drawing/2014/main" id="{69AC082A-899D-C3B0-421D-F82747759664}"/>
                </a:ext>
              </a:extLst>
            </p:cNvPr>
            <p:cNvSpPr/>
            <p:nvPr/>
          </p:nvSpPr>
          <p:spPr>
            <a:xfrm>
              <a:off x="5821364" y="2675658"/>
              <a:ext cx="5927724" cy="94190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r>
                <a:rPr lang="en-gb" sz="1100" dirty="0">
                  <a:solidFill>
                    <a:srgbClr val="212529"/>
                  </a:solidFill>
                </a:rPr>
                <a:t>If there is a little smoke in the room, crawl</a:t>
              </a:r>
              <a:r>
                <a:rPr lang="en-gb" sz="1100" b="0" i="0" dirty="0">
                  <a:solidFill>
                    <a:srgbClr val="212529"/>
                  </a:solidFill>
                  <a:effectLst/>
                </a:rPr>
                <a:t> to the window, slowly open it and shout "Help</a:t>
              </a:r>
              <a:r>
                <a:rPr lang="en-gb" sz="1100" dirty="0">
                  <a:solidFill>
                    <a:srgbClr val="212529"/>
                  </a:solidFill>
                </a:rPr>
                <a:t>!" </a:t>
              </a:r>
              <a:r>
                <a:rPr lang="en-gb" sz="1100" dirty="0">
                  <a:solidFill>
                    <a:schemeClr val="tx1"/>
                  </a:solidFill>
                </a:rPr>
                <a:t>and</a:t>
              </a:r>
              <a:r>
                <a:rPr lang="lv-LV" sz="1100" dirty="0">
                  <a:solidFill>
                    <a:schemeClr val="tx1"/>
                  </a:solidFill>
                </a:rPr>
                <a:t> </a:t>
              </a:r>
              <a:r>
                <a:rPr lang="lv-LV" sz="1100" dirty="0" err="1">
                  <a:solidFill>
                    <a:schemeClr val="tx1"/>
                  </a:solidFill>
                </a:rPr>
                <a:t>use</a:t>
              </a:r>
              <a:r>
                <a:rPr lang="en-gb" sz="1100" dirty="0">
                  <a:solidFill>
                    <a:schemeClr val="tx1"/>
                  </a:solidFill>
                </a:rPr>
                <a:t> other ways to draw attention to yourself.</a:t>
              </a:r>
              <a:r>
                <a:rPr lang="en-gb" sz="1100" b="0" i="0" dirty="0">
                  <a:solidFill>
                    <a:schemeClr val="tx1"/>
                  </a:solidFill>
                  <a:effectLst/>
                </a:rPr>
                <a:t> </a:t>
              </a:r>
              <a:r>
                <a:rPr lang="en-gb" sz="1100" b="1" i="0" dirty="0">
                  <a:solidFill>
                    <a:srgbClr val="A8192D"/>
                  </a:solidFill>
                  <a:effectLst/>
                </a:rPr>
                <a:t>Remember! </a:t>
              </a:r>
              <a:r>
                <a:rPr lang="en-gb" sz="1100" b="0" i="0" dirty="0">
                  <a:solidFill>
                    <a:srgbClr val="A8192D"/>
                  </a:solidFill>
                  <a:effectLst/>
                </a:rPr>
                <a:t>Opening the window completely will create a draft that will contribute to the smoke entering the room.</a:t>
              </a:r>
              <a:r>
                <a:rPr lang="en-gb" sz="1100" b="0" i="0" dirty="0">
                  <a:solidFill>
                    <a:srgbClr val="212529"/>
                  </a:solidFill>
                  <a:effectLst/>
                </a:rPr>
                <a:t> Keep in mind that only in cases of extreme necessity should you open the window completely or break the glass. Smoke can also enter the room from outside the house by opening a window completely or breaking the glass. In addition, if the glass is broken, you will no longer be able to close the window.</a:t>
              </a:r>
            </a:p>
          </p:txBody>
        </p:sp>
        <p:sp>
          <p:nvSpPr>
            <p:cNvPr id="61" name="Rectangle 60">
              <a:extLst>
                <a:ext uri="{FF2B5EF4-FFF2-40B4-BE49-F238E27FC236}">
                  <a16:creationId xmlns:a16="http://schemas.microsoft.com/office/drawing/2014/main" id="{3E9975CB-98C1-D63F-B31F-2DF004165B9A}"/>
                </a:ext>
              </a:extLst>
            </p:cNvPr>
            <p:cNvSpPr/>
            <p:nvPr/>
          </p:nvSpPr>
          <p:spPr>
            <a:xfrm>
              <a:off x="5160559" y="2600141"/>
              <a:ext cx="576263" cy="1092528"/>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100" b="1"/>
            </a:p>
          </p:txBody>
        </p:sp>
        <p:sp>
          <p:nvSpPr>
            <p:cNvPr id="65" name="L-Shape 64">
              <a:extLst>
                <a:ext uri="{FF2B5EF4-FFF2-40B4-BE49-F238E27FC236}">
                  <a16:creationId xmlns:a16="http://schemas.microsoft.com/office/drawing/2014/main" id="{AB29024C-E5B6-39F7-7184-9CA1F128ECD5}"/>
                </a:ext>
              </a:extLst>
            </p:cNvPr>
            <p:cNvSpPr/>
            <p:nvPr/>
          </p:nvSpPr>
          <p:spPr>
            <a:xfrm rot="13500000">
              <a:off x="5283427" y="3010016"/>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100"/>
            </a:p>
          </p:txBody>
        </p:sp>
      </p:grpSp>
      <p:cxnSp>
        <p:nvCxnSpPr>
          <p:cNvPr id="69" name="Straight Connector 68">
            <a:extLst>
              <a:ext uri="{FF2B5EF4-FFF2-40B4-BE49-F238E27FC236}">
                <a16:creationId xmlns:a16="http://schemas.microsoft.com/office/drawing/2014/main" id="{62ADF71A-913A-C361-3477-FA98B60521EE}"/>
              </a:ext>
            </a:extLst>
          </p:cNvPr>
          <p:cNvCxnSpPr>
            <a:cxnSpLocks/>
          </p:cNvCxnSpPr>
          <p:nvPr/>
        </p:nvCxnSpPr>
        <p:spPr>
          <a:xfrm>
            <a:off x="5822025" y="2581338"/>
            <a:ext cx="5919788"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109" name="Group 108">
            <a:extLst>
              <a:ext uri="{FF2B5EF4-FFF2-40B4-BE49-F238E27FC236}">
                <a16:creationId xmlns:a16="http://schemas.microsoft.com/office/drawing/2014/main" id="{3DDF5F00-935D-4285-798A-D647982E65FB}"/>
              </a:ext>
            </a:extLst>
          </p:cNvPr>
          <p:cNvGrpSpPr/>
          <p:nvPr/>
        </p:nvGrpSpPr>
        <p:grpSpPr>
          <a:xfrm>
            <a:off x="5160559" y="3835117"/>
            <a:ext cx="6571068" cy="709200"/>
            <a:chOff x="5160559" y="3759910"/>
            <a:chExt cx="6571068" cy="709200"/>
          </a:xfrm>
        </p:grpSpPr>
        <p:sp>
          <p:nvSpPr>
            <p:cNvPr id="70" name="Rectangle 69">
              <a:extLst>
                <a:ext uri="{FF2B5EF4-FFF2-40B4-BE49-F238E27FC236}">
                  <a16:creationId xmlns:a16="http://schemas.microsoft.com/office/drawing/2014/main" id="{7207570D-6BC3-69BD-FC5C-45A6B952F966}"/>
                </a:ext>
              </a:extLst>
            </p:cNvPr>
            <p:cNvSpPr/>
            <p:nvPr/>
          </p:nvSpPr>
          <p:spPr>
            <a:xfrm>
              <a:off x="5821364" y="3913163"/>
              <a:ext cx="5910263" cy="40269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dirty="0">
                  <a:solidFill>
                    <a:srgbClr val="212529"/>
                  </a:solidFill>
                  <a:effectLst/>
                </a:rPr>
                <a:t>Keep low to the window, this will allow you to breathe fresh air from outside and avoid the smoke that will slowly fill the room.</a:t>
              </a:r>
            </a:p>
          </p:txBody>
        </p:sp>
        <p:sp>
          <p:nvSpPr>
            <p:cNvPr id="71" name="Rectangle 70">
              <a:extLst>
                <a:ext uri="{FF2B5EF4-FFF2-40B4-BE49-F238E27FC236}">
                  <a16:creationId xmlns:a16="http://schemas.microsoft.com/office/drawing/2014/main" id="{8AD510F6-20D5-AA5F-1048-A914947DAD38}"/>
                </a:ext>
              </a:extLst>
            </p:cNvPr>
            <p:cNvSpPr/>
            <p:nvPr/>
          </p:nvSpPr>
          <p:spPr>
            <a:xfrm>
              <a:off x="5160559" y="3759910"/>
              <a:ext cx="576263" cy="709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77" name="L-Shape 76">
              <a:extLst>
                <a:ext uri="{FF2B5EF4-FFF2-40B4-BE49-F238E27FC236}">
                  <a16:creationId xmlns:a16="http://schemas.microsoft.com/office/drawing/2014/main" id="{3432C0A4-405D-441A-EB86-A22F12BE4238}"/>
                </a:ext>
              </a:extLst>
            </p:cNvPr>
            <p:cNvSpPr/>
            <p:nvPr/>
          </p:nvSpPr>
          <p:spPr>
            <a:xfrm rot="13500000">
              <a:off x="5283427" y="3978122"/>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sp>
        <p:nvSpPr>
          <p:cNvPr id="78" name="Rectangle 77">
            <a:extLst>
              <a:ext uri="{FF2B5EF4-FFF2-40B4-BE49-F238E27FC236}">
                <a16:creationId xmlns:a16="http://schemas.microsoft.com/office/drawing/2014/main" id="{BE3E5224-9CA3-6737-AB60-A9BC8A74B53B}"/>
              </a:ext>
            </a:extLst>
          </p:cNvPr>
          <p:cNvSpPr/>
          <p:nvPr/>
        </p:nvSpPr>
        <p:spPr>
          <a:xfrm>
            <a:off x="1086395" y="2469872"/>
            <a:ext cx="3839153" cy="813699"/>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a:solidFill>
                  <a:srgbClr val="212529"/>
                </a:solidFill>
                <a:effectLst/>
              </a:rPr>
              <a:t>If the door is not hot when you feel it, open it a little and make sure there is no smoke or fire outside.</a:t>
            </a:r>
          </a:p>
        </p:txBody>
      </p:sp>
      <p:sp>
        <p:nvSpPr>
          <p:cNvPr id="79" name="Rectangle 78">
            <a:extLst>
              <a:ext uri="{FF2B5EF4-FFF2-40B4-BE49-F238E27FC236}">
                <a16:creationId xmlns:a16="http://schemas.microsoft.com/office/drawing/2014/main" id="{439A9964-36BC-352E-237D-2106921EBD2A}"/>
              </a:ext>
            </a:extLst>
          </p:cNvPr>
          <p:cNvSpPr/>
          <p:nvPr/>
        </p:nvSpPr>
        <p:spPr>
          <a:xfrm>
            <a:off x="442913" y="2469872"/>
            <a:ext cx="576263" cy="8172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84" name="L-Shape 83">
            <a:extLst>
              <a:ext uri="{FF2B5EF4-FFF2-40B4-BE49-F238E27FC236}">
                <a16:creationId xmlns:a16="http://schemas.microsoft.com/office/drawing/2014/main" id="{5A219F35-D58F-CAEF-157C-5D3E3F42A40E}"/>
              </a:ext>
            </a:extLst>
          </p:cNvPr>
          <p:cNvSpPr/>
          <p:nvPr/>
        </p:nvSpPr>
        <p:spPr>
          <a:xfrm rot="13500000">
            <a:off x="565782" y="274208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85" name="Rectangle 84">
            <a:extLst>
              <a:ext uri="{FF2B5EF4-FFF2-40B4-BE49-F238E27FC236}">
                <a16:creationId xmlns:a16="http://schemas.microsoft.com/office/drawing/2014/main" id="{08B6BEF4-3A2A-EA8B-9B23-1077D45E646B}"/>
              </a:ext>
            </a:extLst>
          </p:cNvPr>
          <p:cNvSpPr/>
          <p:nvPr/>
        </p:nvSpPr>
        <p:spPr>
          <a:xfrm>
            <a:off x="1086395" y="3526541"/>
            <a:ext cx="3839153" cy="62831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spc="-20">
                <a:solidFill>
                  <a:srgbClr val="212529"/>
                </a:solidFill>
                <a:effectLst/>
              </a:rPr>
              <a:t>Close the door when you leave the room. This will reduce the spread of fire and protect property.</a:t>
            </a:r>
          </a:p>
        </p:txBody>
      </p:sp>
      <p:sp>
        <p:nvSpPr>
          <p:cNvPr id="86" name="Rectangle 85">
            <a:extLst>
              <a:ext uri="{FF2B5EF4-FFF2-40B4-BE49-F238E27FC236}">
                <a16:creationId xmlns:a16="http://schemas.microsoft.com/office/drawing/2014/main" id="{7DBFE9F6-0EC2-4655-B74B-264807A61F4D}"/>
              </a:ext>
            </a:extLst>
          </p:cNvPr>
          <p:cNvSpPr/>
          <p:nvPr/>
        </p:nvSpPr>
        <p:spPr>
          <a:xfrm>
            <a:off x="442913" y="3428594"/>
            <a:ext cx="576263" cy="78099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87" name="L-Shape 86">
            <a:extLst>
              <a:ext uri="{FF2B5EF4-FFF2-40B4-BE49-F238E27FC236}">
                <a16:creationId xmlns:a16="http://schemas.microsoft.com/office/drawing/2014/main" id="{B1411005-2AD1-BD0C-EC52-E1836D2C47CA}"/>
              </a:ext>
            </a:extLst>
          </p:cNvPr>
          <p:cNvSpPr/>
          <p:nvPr/>
        </p:nvSpPr>
        <p:spPr>
          <a:xfrm rot="13500000">
            <a:off x="565781" y="368270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Tree>
    <p:extLst>
      <p:ext uri="{BB962C8B-B14F-4D97-AF65-F5344CB8AC3E}">
        <p14:creationId xmlns:p14="http://schemas.microsoft.com/office/powerpoint/2010/main" val="397739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8E0A4EB-3147-3688-FC1E-46F571D3FA32}"/>
              </a:ext>
            </a:extLst>
          </p:cNvPr>
          <p:cNvSpPr>
            <a:spLocks noGrp="1"/>
          </p:cNvSpPr>
          <p:nvPr>
            <p:ph type="title"/>
          </p:nvPr>
        </p:nvSpPr>
        <p:spPr>
          <a:xfrm>
            <a:off x="442913" y="432001"/>
            <a:ext cx="5480307" cy="1387274"/>
          </a:xfrm>
        </p:spPr>
        <p:txBody>
          <a:bodyPr vert="horz" rtlCol="0"/>
          <a:lstStyle/>
          <a:p>
            <a:pPr rtl="0"/>
            <a:r>
              <a:rPr lang="en-gb"/>
              <a:t>Tasks</a:t>
            </a:r>
            <a:endParaRPr lang="en-US"/>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p:txBody>
          <a:bodyPr rtlCol="0"/>
          <a:lstStyle/>
          <a:p>
            <a:pPr rtl="0"/>
            <a:fld id="{7870704B-CE94-48CC-AF30-84932A1262A7}" type="slidenum">
              <a:rPr lang="en-GB" dirty="0" smtClean="0"/>
              <a:pPr rtl="0"/>
              <a:t>2</a:t>
            </a:fld>
            <a:endParaRPr lang="en-GB" dirty="0"/>
          </a:p>
        </p:txBody>
      </p:sp>
      <p:sp>
        <p:nvSpPr>
          <p:cNvPr id="3" name="TextBox 2">
            <a:extLst>
              <a:ext uri="{FF2B5EF4-FFF2-40B4-BE49-F238E27FC236}">
                <a16:creationId xmlns:a16="http://schemas.microsoft.com/office/drawing/2014/main" id="{4EF6DB77-182C-C281-1C2F-C2E2D9AB6583}"/>
              </a:ext>
            </a:extLst>
          </p:cNvPr>
          <p:cNvSpPr txBox="1"/>
          <p:nvPr/>
        </p:nvSpPr>
        <p:spPr>
          <a:xfrm>
            <a:off x="6268782" y="1813238"/>
            <a:ext cx="5473702" cy="2212642"/>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rtl="0">
              <a:spcAft>
                <a:spcPts val="600"/>
              </a:spcAft>
            </a:pPr>
            <a:r>
              <a:rPr lang="lv-LV" sz="1600" dirty="0" err="1">
                <a:cs typeface="Arial"/>
              </a:rPr>
              <a:t>Educatees</a:t>
            </a:r>
            <a:r>
              <a:rPr lang="en-gb" sz="1600" dirty="0">
                <a:cs typeface="Arial"/>
              </a:rPr>
              <a:t>:</a:t>
            </a:r>
          </a:p>
          <a:p>
            <a:pPr marL="742950" lvl="3" indent="-285750" rtl="0">
              <a:spcAft>
                <a:spcPts val="600"/>
              </a:spcAft>
              <a:buBlip>
                <a:blip r:embed="rId2"/>
              </a:buBlip>
            </a:pPr>
            <a:r>
              <a:rPr lang="en-gb" sz="1600" dirty="0">
                <a:cs typeface="Arial"/>
              </a:rPr>
              <a:t>know the algorithms to follow in the event of a disaster,</a:t>
            </a:r>
          </a:p>
          <a:p>
            <a:pPr marL="742950" lvl="3" indent="-285750" rtl="0">
              <a:spcAft>
                <a:spcPts val="600"/>
              </a:spcAft>
              <a:buBlip>
                <a:blip r:embed="rId2"/>
              </a:buBlip>
            </a:pPr>
            <a:r>
              <a:rPr lang="en-gb" sz="1600" dirty="0">
                <a:cs typeface="Arial"/>
              </a:rPr>
              <a:t>understand the importance of individual preparedness and the actions to be taken to achieve it.</a:t>
            </a:r>
          </a:p>
        </p:txBody>
      </p:sp>
      <p:sp>
        <p:nvSpPr>
          <p:cNvPr id="4" name="Title 1">
            <a:extLst>
              <a:ext uri="{FF2B5EF4-FFF2-40B4-BE49-F238E27FC236}">
                <a16:creationId xmlns:a16="http://schemas.microsoft.com/office/drawing/2014/main" id="{DE559977-5422-3158-C786-2983A20A2674}"/>
              </a:ext>
            </a:extLst>
          </p:cNvPr>
          <p:cNvSpPr txBox="1">
            <a:spLocks/>
          </p:cNvSpPr>
          <p:nvPr/>
        </p:nvSpPr>
        <p:spPr>
          <a:xfrm>
            <a:off x="6275386" y="432001"/>
            <a:ext cx="5473700" cy="1387274"/>
          </a:xfrm>
          <a:prstGeom prst="rect">
            <a:avLst/>
          </a:prstGeom>
        </p:spPr>
        <p:txBody>
          <a:bodyPr vert="horz" lIns="0" tIns="0" rIns="0" bIns="0" rtlCol="0" anchor="t" anchorCtr="0">
            <a:normAutofit fontScale="97500"/>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pPr rtl="0">
              <a:spcAft>
                <a:spcPts val="600"/>
              </a:spcAft>
              <a:buSzPct val="100000"/>
            </a:pPr>
            <a:r>
              <a:rPr lang="lv-LV" sz="3600" dirty="0" err="1">
                <a:latin typeface="Georgia"/>
                <a:cs typeface="Arial"/>
              </a:rPr>
              <a:t>Intended</a:t>
            </a:r>
            <a:r>
              <a:rPr lang="en-gb" sz="3600" dirty="0">
                <a:latin typeface="Georgia"/>
                <a:cs typeface="Arial"/>
              </a:rPr>
              <a:t> results</a:t>
            </a:r>
            <a:endParaRPr lang="en-GB" sz="3600" dirty="0">
              <a:cs typeface="Arial"/>
            </a:endParaRPr>
          </a:p>
        </p:txBody>
      </p:sp>
      <p:sp>
        <p:nvSpPr>
          <p:cNvPr id="6" name="TextBox 5">
            <a:extLst>
              <a:ext uri="{FF2B5EF4-FFF2-40B4-BE49-F238E27FC236}">
                <a16:creationId xmlns:a16="http://schemas.microsoft.com/office/drawing/2014/main" id="{2CB3F9F5-858C-1D21-4D13-EAEDABE2E74A}"/>
              </a:ext>
            </a:extLst>
          </p:cNvPr>
          <p:cNvSpPr txBox="1"/>
          <p:nvPr/>
        </p:nvSpPr>
        <p:spPr>
          <a:xfrm>
            <a:off x="442909" y="1826234"/>
            <a:ext cx="5473702" cy="219964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rtl="0">
              <a:spcAft>
                <a:spcPts val="600"/>
              </a:spcAft>
            </a:pPr>
            <a:r>
              <a:rPr lang="en-gb" sz="1600" dirty="0">
                <a:cs typeface="Arial"/>
              </a:rPr>
              <a:t>To introduce </a:t>
            </a:r>
            <a:r>
              <a:rPr lang="lv-LV" sz="1600" dirty="0" err="1">
                <a:cs typeface="Arial"/>
              </a:rPr>
              <a:t>educatees</a:t>
            </a:r>
            <a:r>
              <a:rPr lang="en-gb" sz="1600" dirty="0">
                <a:cs typeface="Arial"/>
              </a:rPr>
              <a:t> to: </a:t>
            </a:r>
          </a:p>
          <a:p>
            <a:pPr marL="740664" indent="-285750" rtl="0">
              <a:spcAft>
                <a:spcPts val="600"/>
              </a:spcAft>
              <a:buBlip>
                <a:blip r:embed="rId2"/>
              </a:buBlip>
            </a:pPr>
            <a:r>
              <a:rPr lang="en-gb" sz="1600" dirty="0">
                <a:cs typeface="Arial"/>
              </a:rPr>
              <a:t>algorithms for dealing with disasters.</a:t>
            </a:r>
          </a:p>
        </p:txBody>
      </p:sp>
      <p:sp>
        <p:nvSpPr>
          <p:cNvPr id="8" name="Rectangle 7">
            <a:extLst>
              <a:ext uri="{FF2B5EF4-FFF2-40B4-BE49-F238E27FC236}">
                <a16:creationId xmlns:a16="http://schemas.microsoft.com/office/drawing/2014/main" id="{B6BFA0E2-7135-FFE5-3283-2EDC43146D38}"/>
              </a:ext>
            </a:extLst>
          </p:cNvPr>
          <p:cNvSpPr/>
          <p:nvPr/>
        </p:nvSpPr>
        <p:spPr>
          <a:xfrm>
            <a:off x="442911" y="955542"/>
            <a:ext cx="54737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9" name="Rectangle 8">
            <a:extLst>
              <a:ext uri="{FF2B5EF4-FFF2-40B4-BE49-F238E27FC236}">
                <a16:creationId xmlns:a16="http://schemas.microsoft.com/office/drawing/2014/main" id="{A8B3E759-01F6-3FCC-7165-6B1BE6AFC21E}"/>
              </a:ext>
            </a:extLst>
          </p:cNvPr>
          <p:cNvSpPr/>
          <p:nvPr/>
        </p:nvSpPr>
        <p:spPr>
          <a:xfrm>
            <a:off x="6281995" y="955047"/>
            <a:ext cx="5473700" cy="57626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24" name="Freeform 128">
            <a:extLst>
              <a:ext uri="{FF2B5EF4-FFF2-40B4-BE49-F238E27FC236}">
                <a16:creationId xmlns:a16="http://schemas.microsoft.com/office/drawing/2014/main" id="{19F3A3EA-1A15-1B4C-8DCB-26EE245E8AFC}"/>
              </a:ext>
            </a:extLst>
          </p:cNvPr>
          <p:cNvSpPr>
            <a:spLocks noChangeAspect="1" noEditPoints="1"/>
          </p:cNvSpPr>
          <p:nvPr/>
        </p:nvSpPr>
        <p:spPr bwMode="auto">
          <a:xfrm>
            <a:off x="8790893" y="1028955"/>
            <a:ext cx="455905" cy="457200"/>
          </a:xfrm>
          <a:custGeom>
            <a:avLst/>
            <a:gdLst>
              <a:gd name="T0" fmla="*/ 0 w 576"/>
              <a:gd name="T1" fmla="*/ 0 h 576"/>
              <a:gd name="T2" fmla="*/ 0 w 576"/>
              <a:gd name="T3" fmla="*/ 576 h 576"/>
              <a:gd name="T4" fmla="*/ 576 w 576"/>
              <a:gd name="T5" fmla="*/ 576 h 576"/>
              <a:gd name="T6" fmla="*/ 576 w 576"/>
              <a:gd name="T7" fmla="*/ 0 h 576"/>
              <a:gd name="T8" fmla="*/ 0 w 576"/>
              <a:gd name="T9" fmla="*/ 0 h 576"/>
              <a:gd name="T10" fmla="*/ 551 w 576"/>
              <a:gd name="T11" fmla="*/ 551 h 576"/>
              <a:gd name="T12" fmla="*/ 25 w 576"/>
              <a:gd name="T13" fmla="*/ 551 h 576"/>
              <a:gd name="T14" fmla="*/ 25 w 576"/>
              <a:gd name="T15" fmla="*/ 25 h 576"/>
              <a:gd name="T16" fmla="*/ 551 w 576"/>
              <a:gd name="T17" fmla="*/ 25 h 576"/>
              <a:gd name="T18" fmla="*/ 551 w 576"/>
              <a:gd name="T19" fmla="*/ 551 h 576"/>
              <a:gd name="T20" fmla="*/ 130 w 576"/>
              <a:gd name="T21" fmla="*/ 215 h 576"/>
              <a:gd name="T22" fmla="*/ 176 w 576"/>
              <a:gd name="T23" fmla="*/ 169 h 576"/>
              <a:gd name="T24" fmla="*/ 130 w 576"/>
              <a:gd name="T25" fmla="*/ 124 h 576"/>
              <a:gd name="T26" fmla="*/ 85 w 576"/>
              <a:gd name="T27" fmla="*/ 169 h 576"/>
              <a:gd name="T28" fmla="*/ 130 w 576"/>
              <a:gd name="T29" fmla="*/ 215 h 576"/>
              <a:gd name="T30" fmla="*/ 130 w 576"/>
              <a:gd name="T31" fmla="*/ 148 h 576"/>
              <a:gd name="T32" fmla="*/ 151 w 576"/>
              <a:gd name="T33" fmla="*/ 169 h 576"/>
              <a:gd name="T34" fmla="*/ 130 w 576"/>
              <a:gd name="T35" fmla="*/ 190 h 576"/>
              <a:gd name="T36" fmla="*/ 109 w 576"/>
              <a:gd name="T37" fmla="*/ 169 h 576"/>
              <a:gd name="T38" fmla="*/ 130 w 576"/>
              <a:gd name="T39" fmla="*/ 148 h 576"/>
              <a:gd name="T40" fmla="*/ 494 w 576"/>
              <a:gd name="T41" fmla="*/ 182 h 576"/>
              <a:gd name="T42" fmla="*/ 217 w 576"/>
              <a:gd name="T43" fmla="*/ 182 h 576"/>
              <a:gd name="T44" fmla="*/ 217 w 576"/>
              <a:gd name="T45" fmla="*/ 157 h 576"/>
              <a:gd name="T46" fmla="*/ 494 w 576"/>
              <a:gd name="T47" fmla="*/ 157 h 576"/>
              <a:gd name="T48" fmla="*/ 494 w 576"/>
              <a:gd name="T49" fmla="*/ 182 h 576"/>
              <a:gd name="T50" fmla="*/ 130 w 576"/>
              <a:gd name="T51" fmla="*/ 358 h 576"/>
              <a:gd name="T52" fmla="*/ 176 w 576"/>
              <a:gd name="T53" fmla="*/ 312 h 576"/>
              <a:gd name="T54" fmla="*/ 130 w 576"/>
              <a:gd name="T55" fmla="*/ 267 h 576"/>
              <a:gd name="T56" fmla="*/ 85 w 576"/>
              <a:gd name="T57" fmla="*/ 312 h 576"/>
              <a:gd name="T58" fmla="*/ 130 w 576"/>
              <a:gd name="T59" fmla="*/ 358 h 576"/>
              <a:gd name="T60" fmla="*/ 130 w 576"/>
              <a:gd name="T61" fmla="*/ 291 h 576"/>
              <a:gd name="T62" fmla="*/ 151 w 576"/>
              <a:gd name="T63" fmla="*/ 312 h 576"/>
              <a:gd name="T64" fmla="*/ 130 w 576"/>
              <a:gd name="T65" fmla="*/ 333 h 576"/>
              <a:gd name="T66" fmla="*/ 109 w 576"/>
              <a:gd name="T67" fmla="*/ 312 h 576"/>
              <a:gd name="T68" fmla="*/ 130 w 576"/>
              <a:gd name="T69" fmla="*/ 291 h 576"/>
              <a:gd name="T70" fmla="*/ 494 w 576"/>
              <a:gd name="T71" fmla="*/ 325 h 576"/>
              <a:gd name="T72" fmla="*/ 217 w 576"/>
              <a:gd name="T73" fmla="*/ 325 h 576"/>
              <a:gd name="T74" fmla="*/ 217 w 576"/>
              <a:gd name="T75" fmla="*/ 300 h 576"/>
              <a:gd name="T76" fmla="*/ 494 w 576"/>
              <a:gd name="T77" fmla="*/ 300 h 576"/>
              <a:gd name="T78" fmla="*/ 494 w 576"/>
              <a:gd name="T79" fmla="*/ 325 h 576"/>
              <a:gd name="T80" fmla="*/ 130 w 576"/>
              <a:gd name="T81" fmla="*/ 501 h 576"/>
              <a:gd name="T82" fmla="*/ 176 w 576"/>
              <a:gd name="T83" fmla="*/ 455 h 576"/>
              <a:gd name="T84" fmla="*/ 130 w 576"/>
              <a:gd name="T85" fmla="*/ 410 h 576"/>
              <a:gd name="T86" fmla="*/ 85 w 576"/>
              <a:gd name="T87" fmla="*/ 455 h 576"/>
              <a:gd name="T88" fmla="*/ 130 w 576"/>
              <a:gd name="T89" fmla="*/ 501 h 576"/>
              <a:gd name="T90" fmla="*/ 130 w 576"/>
              <a:gd name="T91" fmla="*/ 434 h 576"/>
              <a:gd name="T92" fmla="*/ 151 w 576"/>
              <a:gd name="T93" fmla="*/ 455 h 576"/>
              <a:gd name="T94" fmla="*/ 130 w 576"/>
              <a:gd name="T95" fmla="*/ 476 h 576"/>
              <a:gd name="T96" fmla="*/ 109 w 576"/>
              <a:gd name="T97" fmla="*/ 455 h 576"/>
              <a:gd name="T98" fmla="*/ 130 w 576"/>
              <a:gd name="T99" fmla="*/ 434 h 576"/>
              <a:gd name="T100" fmla="*/ 494 w 576"/>
              <a:gd name="T101" fmla="*/ 468 h 576"/>
              <a:gd name="T102" fmla="*/ 217 w 576"/>
              <a:gd name="T103" fmla="*/ 468 h 576"/>
              <a:gd name="T104" fmla="*/ 217 w 576"/>
              <a:gd name="T105" fmla="*/ 443 h 576"/>
              <a:gd name="T106" fmla="*/ 494 w 576"/>
              <a:gd name="T107" fmla="*/ 443 h 576"/>
              <a:gd name="T108" fmla="*/ 494 w 576"/>
              <a:gd name="T109" fmla="*/ 46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moveTo>
                  <a:pt x="130" y="215"/>
                </a:moveTo>
                <a:cubicBezTo>
                  <a:pt x="155" y="215"/>
                  <a:pt x="176" y="194"/>
                  <a:pt x="176" y="169"/>
                </a:cubicBezTo>
                <a:cubicBezTo>
                  <a:pt x="176" y="144"/>
                  <a:pt x="155" y="124"/>
                  <a:pt x="130" y="124"/>
                </a:cubicBezTo>
                <a:cubicBezTo>
                  <a:pt x="105" y="124"/>
                  <a:pt x="85" y="144"/>
                  <a:pt x="85" y="169"/>
                </a:cubicBezTo>
                <a:cubicBezTo>
                  <a:pt x="85" y="194"/>
                  <a:pt x="105" y="215"/>
                  <a:pt x="130" y="215"/>
                </a:cubicBezTo>
                <a:close/>
                <a:moveTo>
                  <a:pt x="130" y="148"/>
                </a:moveTo>
                <a:cubicBezTo>
                  <a:pt x="142" y="148"/>
                  <a:pt x="151" y="158"/>
                  <a:pt x="151" y="169"/>
                </a:cubicBezTo>
                <a:cubicBezTo>
                  <a:pt x="151" y="181"/>
                  <a:pt x="142" y="190"/>
                  <a:pt x="130" y="190"/>
                </a:cubicBezTo>
                <a:cubicBezTo>
                  <a:pt x="119" y="190"/>
                  <a:pt x="109" y="181"/>
                  <a:pt x="109" y="169"/>
                </a:cubicBezTo>
                <a:cubicBezTo>
                  <a:pt x="109" y="158"/>
                  <a:pt x="119" y="148"/>
                  <a:pt x="130" y="148"/>
                </a:cubicBezTo>
                <a:close/>
                <a:moveTo>
                  <a:pt x="494" y="182"/>
                </a:moveTo>
                <a:cubicBezTo>
                  <a:pt x="217" y="182"/>
                  <a:pt x="217" y="182"/>
                  <a:pt x="217" y="182"/>
                </a:cubicBezTo>
                <a:cubicBezTo>
                  <a:pt x="217" y="157"/>
                  <a:pt x="217" y="157"/>
                  <a:pt x="217" y="157"/>
                </a:cubicBezTo>
                <a:cubicBezTo>
                  <a:pt x="494" y="157"/>
                  <a:pt x="494" y="157"/>
                  <a:pt x="494" y="157"/>
                </a:cubicBezTo>
                <a:lnTo>
                  <a:pt x="494" y="182"/>
                </a:lnTo>
                <a:close/>
                <a:moveTo>
                  <a:pt x="130" y="358"/>
                </a:moveTo>
                <a:cubicBezTo>
                  <a:pt x="155" y="358"/>
                  <a:pt x="176" y="337"/>
                  <a:pt x="176" y="312"/>
                </a:cubicBezTo>
                <a:cubicBezTo>
                  <a:pt x="176" y="287"/>
                  <a:pt x="155" y="267"/>
                  <a:pt x="130" y="267"/>
                </a:cubicBezTo>
                <a:cubicBezTo>
                  <a:pt x="105" y="267"/>
                  <a:pt x="85" y="287"/>
                  <a:pt x="85" y="312"/>
                </a:cubicBezTo>
                <a:cubicBezTo>
                  <a:pt x="85" y="337"/>
                  <a:pt x="105" y="358"/>
                  <a:pt x="130" y="358"/>
                </a:cubicBezTo>
                <a:close/>
                <a:moveTo>
                  <a:pt x="130" y="291"/>
                </a:moveTo>
                <a:cubicBezTo>
                  <a:pt x="142" y="291"/>
                  <a:pt x="151" y="301"/>
                  <a:pt x="151" y="312"/>
                </a:cubicBezTo>
                <a:cubicBezTo>
                  <a:pt x="151" y="324"/>
                  <a:pt x="142" y="333"/>
                  <a:pt x="130" y="333"/>
                </a:cubicBezTo>
                <a:cubicBezTo>
                  <a:pt x="119" y="333"/>
                  <a:pt x="109" y="324"/>
                  <a:pt x="109" y="312"/>
                </a:cubicBezTo>
                <a:cubicBezTo>
                  <a:pt x="109" y="301"/>
                  <a:pt x="119" y="291"/>
                  <a:pt x="130" y="291"/>
                </a:cubicBezTo>
                <a:close/>
                <a:moveTo>
                  <a:pt x="494" y="325"/>
                </a:moveTo>
                <a:cubicBezTo>
                  <a:pt x="217" y="325"/>
                  <a:pt x="217" y="325"/>
                  <a:pt x="217" y="325"/>
                </a:cubicBezTo>
                <a:cubicBezTo>
                  <a:pt x="217" y="300"/>
                  <a:pt x="217" y="300"/>
                  <a:pt x="217" y="300"/>
                </a:cubicBezTo>
                <a:cubicBezTo>
                  <a:pt x="494" y="300"/>
                  <a:pt x="494" y="300"/>
                  <a:pt x="494" y="300"/>
                </a:cubicBezTo>
                <a:lnTo>
                  <a:pt x="494" y="325"/>
                </a:lnTo>
                <a:close/>
                <a:moveTo>
                  <a:pt x="130" y="501"/>
                </a:moveTo>
                <a:cubicBezTo>
                  <a:pt x="155" y="501"/>
                  <a:pt x="176" y="480"/>
                  <a:pt x="176" y="455"/>
                </a:cubicBezTo>
                <a:cubicBezTo>
                  <a:pt x="176" y="430"/>
                  <a:pt x="155" y="410"/>
                  <a:pt x="130" y="410"/>
                </a:cubicBezTo>
                <a:cubicBezTo>
                  <a:pt x="105" y="410"/>
                  <a:pt x="85" y="430"/>
                  <a:pt x="85" y="455"/>
                </a:cubicBezTo>
                <a:cubicBezTo>
                  <a:pt x="85" y="480"/>
                  <a:pt x="105" y="501"/>
                  <a:pt x="130" y="501"/>
                </a:cubicBezTo>
                <a:close/>
                <a:moveTo>
                  <a:pt x="130" y="434"/>
                </a:moveTo>
                <a:cubicBezTo>
                  <a:pt x="142" y="434"/>
                  <a:pt x="151" y="444"/>
                  <a:pt x="151" y="455"/>
                </a:cubicBezTo>
                <a:cubicBezTo>
                  <a:pt x="151" y="467"/>
                  <a:pt x="142" y="476"/>
                  <a:pt x="130" y="476"/>
                </a:cubicBezTo>
                <a:cubicBezTo>
                  <a:pt x="119" y="476"/>
                  <a:pt x="109" y="467"/>
                  <a:pt x="109" y="455"/>
                </a:cubicBezTo>
                <a:cubicBezTo>
                  <a:pt x="109" y="444"/>
                  <a:pt x="119" y="434"/>
                  <a:pt x="130" y="434"/>
                </a:cubicBezTo>
                <a:close/>
                <a:moveTo>
                  <a:pt x="494" y="468"/>
                </a:moveTo>
                <a:cubicBezTo>
                  <a:pt x="217" y="468"/>
                  <a:pt x="217" y="468"/>
                  <a:pt x="217" y="468"/>
                </a:cubicBezTo>
                <a:cubicBezTo>
                  <a:pt x="217" y="443"/>
                  <a:pt x="217" y="443"/>
                  <a:pt x="217" y="443"/>
                </a:cubicBezTo>
                <a:cubicBezTo>
                  <a:pt x="494" y="443"/>
                  <a:pt x="494" y="443"/>
                  <a:pt x="494" y="443"/>
                </a:cubicBezTo>
                <a:lnTo>
                  <a:pt x="494" y="468"/>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ja-JP" altLang="en-US" sz="700" b="1">
              <a:solidFill>
                <a:schemeClr val="accent1"/>
              </a:solidFill>
            </a:endParaRPr>
          </a:p>
        </p:txBody>
      </p:sp>
      <p:sp>
        <p:nvSpPr>
          <p:cNvPr id="25" name="Freeform 106">
            <a:extLst>
              <a:ext uri="{FF2B5EF4-FFF2-40B4-BE49-F238E27FC236}">
                <a16:creationId xmlns:a16="http://schemas.microsoft.com/office/drawing/2014/main" id="{014F40D3-F5E9-404A-8FA7-2C2BFB358B3B}"/>
              </a:ext>
            </a:extLst>
          </p:cNvPr>
          <p:cNvSpPr/>
          <p:nvPr/>
        </p:nvSpPr>
        <p:spPr>
          <a:xfrm>
            <a:off x="2951719"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endParaRPr lang="en-GB"/>
          </a:p>
        </p:txBody>
      </p:sp>
      <p:pic>
        <p:nvPicPr>
          <p:cNvPr id="28" name="Picture 27">
            <a:extLst>
              <a:ext uri="{FF2B5EF4-FFF2-40B4-BE49-F238E27FC236}">
                <a16:creationId xmlns:a16="http://schemas.microsoft.com/office/drawing/2014/main" id="{57146472-1E12-8599-0248-F6AE825AAC2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2911" y="4402207"/>
            <a:ext cx="11309609" cy="1769992"/>
          </a:xfrm>
          <a:prstGeom prst="rect">
            <a:avLst/>
          </a:prstGeom>
        </p:spPr>
      </p:pic>
    </p:spTree>
    <p:extLst>
      <p:ext uri="{BB962C8B-B14F-4D97-AF65-F5344CB8AC3E}">
        <p14:creationId xmlns:p14="http://schemas.microsoft.com/office/powerpoint/2010/main" val="3627720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think-cell data - do not delete" hidden="1">
            <a:extLst>
              <a:ext uri="{FF2B5EF4-FFF2-40B4-BE49-F238E27FC236}">
                <a16:creationId xmlns:a16="http://schemas.microsoft.com/office/drawing/2014/main" id="{1013037E-935B-A5CB-39B6-CB91F8A7E7BE}"/>
              </a:ext>
            </a:extLst>
          </p:cNvPr>
          <p:cNvGraphicFramePr>
            <a:graphicFrameLocks noChangeAspect="1"/>
          </p:cNvGraphicFramePr>
          <p:nvPr>
            <p:custDataLst>
              <p:tags r:id="rId1"/>
            </p:custDataLst>
            <p:extLst>
              <p:ext uri="{D42A27DB-BD31-4B8C-83A1-F6EECF244321}">
                <p14:modId xmlns:p14="http://schemas.microsoft.com/office/powerpoint/2010/main" val="42625035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52" name="think-cell data - do not delete" hidden="1">
                        <a:extLst>
                          <a:ext uri="{FF2B5EF4-FFF2-40B4-BE49-F238E27FC236}">
                            <a16:creationId xmlns:a16="http://schemas.microsoft.com/office/drawing/2014/main" id="{1013037E-935B-A5CB-39B6-CB91F8A7E7B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5" name="Rectangle 44">
            <a:extLst>
              <a:ext uri="{FF2B5EF4-FFF2-40B4-BE49-F238E27FC236}">
                <a16:creationId xmlns:a16="http://schemas.microsoft.com/office/drawing/2014/main" id="{4066550C-0902-1D56-5FEF-C451D7B8B7C3}"/>
              </a:ext>
            </a:extLst>
          </p:cNvPr>
          <p:cNvSpPr/>
          <p:nvPr/>
        </p:nvSpPr>
        <p:spPr>
          <a:xfrm>
            <a:off x="6813334" y="3961847"/>
            <a:ext cx="4948238" cy="376382"/>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a:solidFill>
                  <a:schemeClr val="tx1"/>
                </a:solidFill>
              </a:rPr>
              <a:t>Gently pull the victim out of the car.</a:t>
            </a:r>
            <a:endParaRPr lang="lv-LV" sz="1200" b="0" i="0">
              <a:solidFill>
                <a:schemeClr val="tx1"/>
              </a:solidFill>
              <a:effectLst/>
            </a:endParaRPr>
          </a:p>
        </p:txBody>
      </p:sp>
      <p:sp>
        <p:nvSpPr>
          <p:cNvPr id="44" name="TextBox 43">
            <a:extLst>
              <a:ext uri="{FF2B5EF4-FFF2-40B4-BE49-F238E27FC236}">
                <a16:creationId xmlns:a16="http://schemas.microsoft.com/office/drawing/2014/main" id="{221BB2F2-B9CC-88CF-A57E-DC6071DDD22F}"/>
              </a:ext>
            </a:extLst>
          </p:cNvPr>
          <p:cNvSpPr txBox="1"/>
          <p:nvPr/>
        </p:nvSpPr>
        <p:spPr>
          <a:xfrm>
            <a:off x="442912" y="2492553"/>
            <a:ext cx="11306175" cy="692659"/>
          </a:xfrm>
          <a:prstGeom prst="rect">
            <a:avLst/>
          </a:prstGeom>
          <a:solidFill>
            <a:schemeClr val="bg1">
              <a:lumMod val="95000"/>
            </a:schemeClr>
          </a:solidFill>
        </p:spPr>
        <p:txBody>
          <a:bodyPr wrap="square" lIns="72000" tIns="72000" rIns="144000" bIns="72000" numCol="2" rtlCol="0" anchor="ctr">
            <a:noAutofit/>
          </a:bodyPr>
          <a:lstStyle/>
          <a:p>
            <a:pPr marL="285750" indent="-285750" rtl="0">
              <a:spcAft>
                <a:spcPts val="300"/>
              </a:spcAft>
              <a:buSzPct val="100000"/>
              <a:buBlip>
                <a:blip r:embed="rId6"/>
              </a:buBlip>
            </a:pPr>
            <a:r>
              <a:rPr lang="en-gb" sz="1200" kern="100" spc="10">
                <a:cs typeface="Times New Roman"/>
              </a:rPr>
              <a:t>Stop your car at a safe distance from the accident.</a:t>
            </a:r>
          </a:p>
          <a:p>
            <a:pPr marL="285750" indent="-285750" rtl="0">
              <a:spcAft>
                <a:spcPts val="300"/>
              </a:spcAft>
              <a:buSzPct val="100000"/>
              <a:buBlip>
                <a:blip r:embed="rId6"/>
              </a:buBlip>
            </a:pPr>
            <a:r>
              <a:rPr lang="en-gb" sz="1200" kern="100" spc="10">
                <a:cs typeface="Times New Roman"/>
              </a:rPr>
              <a:t>Switch on your car's hazard lights.</a:t>
            </a:r>
          </a:p>
          <a:p>
            <a:pPr marL="285750" indent="-285750" rtl="0">
              <a:spcAft>
                <a:spcPts val="300"/>
              </a:spcAft>
              <a:buSzPct val="100000"/>
              <a:buBlip>
                <a:blip r:embed="rId6"/>
              </a:buBlip>
            </a:pPr>
            <a:r>
              <a:rPr lang="en-gb" sz="1200" kern="100" spc="10">
                <a:cs typeface="Times New Roman"/>
              </a:rPr>
              <a:t>Take a first aid kit, emergency sign.</a:t>
            </a:r>
          </a:p>
          <a:p>
            <a:pPr marL="285750" indent="-285750" rtl="0">
              <a:spcAft>
                <a:spcPts val="300"/>
              </a:spcAft>
              <a:buSzPct val="100000"/>
              <a:buBlip>
                <a:blip r:embed="rId6"/>
              </a:buBlip>
            </a:pPr>
            <a:r>
              <a:rPr lang="en-gb" sz="1200" kern="100" spc="10">
                <a:cs typeface="Times New Roman"/>
              </a:rPr>
              <a:t>Place the emergency sign at the required distance from the accident scene.</a:t>
            </a:r>
          </a:p>
          <a:p>
            <a:pPr marL="285750" indent="-285750" rtl="0">
              <a:spcAft>
                <a:spcPts val="300"/>
              </a:spcAft>
              <a:buSzPct val="100000"/>
              <a:buBlip>
                <a:blip r:embed="rId6"/>
              </a:buBlip>
            </a:pPr>
            <a:r>
              <a:rPr lang="en-gb" sz="1200" kern="100" spc="10">
                <a:cs typeface="Times New Roman"/>
              </a:rPr>
              <a:t>Go to the scene of the accident.</a:t>
            </a:r>
          </a:p>
        </p:txBody>
      </p:sp>
      <p:sp>
        <p:nvSpPr>
          <p:cNvPr id="50" name="Rectangle 49">
            <a:extLst>
              <a:ext uri="{FF2B5EF4-FFF2-40B4-BE49-F238E27FC236}">
                <a16:creationId xmlns:a16="http://schemas.microsoft.com/office/drawing/2014/main" id="{1E384B44-88CC-8F76-E9AF-DBDBDD24EECE}"/>
              </a:ext>
            </a:extLst>
          </p:cNvPr>
          <p:cNvSpPr/>
          <p:nvPr/>
        </p:nvSpPr>
        <p:spPr>
          <a:xfrm>
            <a:off x="442913" y="3283647"/>
            <a:ext cx="5606063"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t>If the victim needs help:</a:t>
            </a:r>
          </a:p>
        </p:txBody>
      </p:sp>
      <p:sp>
        <p:nvSpPr>
          <p:cNvPr id="61" name="Rectangle 60">
            <a:extLst>
              <a:ext uri="{FF2B5EF4-FFF2-40B4-BE49-F238E27FC236}">
                <a16:creationId xmlns:a16="http://schemas.microsoft.com/office/drawing/2014/main" id="{36EC9590-1EE1-4A70-E132-4F25FB2A166A}"/>
              </a:ext>
            </a:extLst>
          </p:cNvPr>
          <p:cNvSpPr/>
          <p:nvPr/>
        </p:nvSpPr>
        <p:spPr>
          <a:xfrm>
            <a:off x="5472975" y="3283647"/>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62" name="Rectangle 61">
            <a:extLst>
              <a:ext uri="{FF2B5EF4-FFF2-40B4-BE49-F238E27FC236}">
                <a16:creationId xmlns:a16="http://schemas.microsoft.com/office/drawing/2014/main" id="{2807FCC7-6EAD-0C0D-B605-03EEAC731F8C}"/>
              </a:ext>
            </a:extLst>
          </p:cNvPr>
          <p:cNvSpPr/>
          <p:nvPr/>
        </p:nvSpPr>
        <p:spPr>
          <a:xfrm>
            <a:off x="5401531" y="3283647"/>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rtlCol="0"/>
          <a:lstStyle/>
          <a:p>
            <a:pPr rtl="0"/>
            <a:r>
              <a:rPr lang="en-gb"/>
              <a:t>Road traffic accident</a:t>
            </a:r>
            <a:br>
              <a:rPr lang="lv-LV"/>
            </a:br>
            <a:r>
              <a:rPr lang="en-gb">
                <a:solidFill>
                  <a:srgbClr val="A8192D"/>
                </a:solidFill>
              </a:rPr>
              <a:t>How to proceed?</a:t>
            </a:r>
            <a:endParaRPr lang="en-GB"/>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20</a:t>
            </a:fld>
            <a:endParaRPr lang="en-GB"/>
          </a:p>
        </p:txBody>
      </p:sp>
      <p:sp>
        <p:nvSpPr>
          <p:cNvPr id="36" name="Rectangle 35">
            <a:extLst>
              <a:ext uri="{FF2B5EF4-FFF2-40B4-BE49-F238E27FC236}">
                <a16:creationId xmlns:a16="http://schemas.microsoft.com/office/drawing/2014/main" id="{3C145E88-345E-DEB9-9ABA-4CC30EEE55EB}"/>
              </a:ext>
            </a:extLst>
          </p:cNvPr>
          <p:cNvSpPr/>
          <p:nvPr/>
        </p:nvSpPr>
        <p:spPr>
          <a:xfrm>
            <a:off x="1100138" y="3961847"/>
            <a:ext cx="4948837" cy="376382"/>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a:solidFill>
                  <a:schemeClr val="tx1"/>
                </a:solidFill>
                <a:effectLst/>
              </a:rPr>
              <a:t>Call an ambulance on 113.</a:t>
            </a:r>
          </a:p>
        </p:txBody>
      </p:sp>
      <p:sp>
        <p:nvSpPr>
          <p:cNvPr id="14" name="Rectangle 13">
            <a:extLst>
              <a:ext uri="{FF2B5EF4-FFF2-40B4-BE49-F238E27FC236}">
                <a16:creationId xmlns:a16="http://schemas.microsoft.com/office/drawing/2014/main" id="{4B888F26-7D1A-CA27-B5A8-6248A7263371}"/>
              </a:ext>
            </a:extLst>
          </p:cNvPr>
          <p:cNvSpPr/>
          <p:nvPr/>
        </p:nvSpPr>
        <p:spPr>
          <a:xfrm>
            <a:off x="1100138" y="4882130"/>
            <a:ext cx="4804506" cy="376382"/>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dirty="0">
                <a:solidFill>
                  <a:schemeClr val="tx1"/>
                </a:solidFill>
              </a:rPr>
              <a:t>Do not move the victim yourself! Do not let others move the victim!</a:t>
            </a:r>
            <a:endParaRPr lang="lv-LV" sz="1200" b="0" i="0" dirty="0">
              <a:solidFill>
                <a:schemeClr val="tx1"/>
              </a:solidFill>
              <a:effectLst/>
            </a:endParaRPr>
          </a:p>
        </p:txBody>
      </p:sp>
      <p:cxnSp>
        <p:nvCxnSpPr>
          <p:cNvPr id="17" name="Straight Connector 16">
            <a:extLst>
              <a:ext uri="{FF2B5EF4-FFF2-40B4-BE49-F238E27FC236}">
                <a16:creationId xmlns:a16="http://schemas.microsoft.com/office/drawing/2014/main" id="{3613A840-4E6D-FAE5-4D8C-5E63294A7644}"/>
              </a:ext>
            </a:extLst>
          </p:cNvPr>
          <p:cNvCxnSpPr>
            <a:cxnSpLocks/>
          </p:cNvCxnSpPr>
          <p:nvPr/>
        </p:nvCxnSpPr>
        <p:spPr>
          <a:xfrm>
            <a:off x="1100138" y="5752085"/>
            <a:ext cx="4948238" cy="5953"/>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8" name="Rectangle 17">
            <a:extLst>
              <a:ext uri="{FF2B5EF4-FFF2-40B4-BE49-F238E27FC236}">
                <a16:creationId xmlns:a16="http://schemas.microsoft.com/office/drawing/2014/main" id="{257A3C35-39C9-A4E6-1837-31F170B2C97A}"/>
              </a:ext>
            </a:extLst>
          </p:cNvPr>
          <p:cNvSpPr/>
          <p:nvPr/>
        </p:nvSpPr>
        <p:spPr>
          <a:xfrm>
            <a:off x="1100138" y="4426336"/>
            <a:ext cx="4513261" cy="376382"/>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a:solidFill>
                  <a:schemeClr val="tx1"/>
                </a:solidFill>
              </a:rPr>
              <a:t>Leave the victim in the car.</a:t>
            </a:r>
            <a:endParaRPr lang="lv-LV" sz="1200" b="0" i="0">
              <a:solidFill>
                <a:schemeClr val="tx1"/>
              </a:solidFill>
              <a:effectLst/>
            </a:endParaRPr>
          </a:p>
        </p:txBody>
      </p:sp>
      <p:cxnSp>
        <p:nvCxnSpPr>
          <p:cNvPr id="21" name="Straight Connector 20">
            <a:extLst>
              <a:ext uri="{FF2B5EF4-FFF2-40B4-BE49-F238E27FC236}">
                <a16:creationId xmlns:a16="http://schemas.microsoft.com/office/drawing/2014/main" id="{F3097C31-51F2-D5F8-7426-0A669C9D933B}"/>
              </a:ext>
            </a:extLst>
          </p:cNvPr>
          <p:cNvCxnSpPr>
            <a:cxnSpLocks/>
          </p:cNvCxnSpPr>
          <p:nvPr/>
        </p:nvCxnSpPr>
        <p:spPr>
          <a:xfrm flipV="1">
            <a:off x="1100137" y="4376008"/>
            <a:ext cx="4948838" cy="12549"/>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2" name="Rectangle 21">
            <a:extLst>
              <a:ext uri="{FF2B5EF4-FFF2-40B4-BE49-F238E27FC236}">
                <a16:creationId xmlns:a16="http://schemas.microsoft.com/office/drawing/2014/main" id="{BDC99A0B-8AB3-4918-5B31-2F9C4926A28C}"/>
              </a:ext>
            </a:extLst>
          </p:cNvPr>
          <p:cNvSpPr/>
          <p:nvPr/>
        </p:nvSpPr>
        <p:spPr>
          <a:xfrm>
            <a:off x="1100138" y="5337924"/>
            <a:ext cx="4513261" cy="376382"/>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a:solidFill>
                  <a:schemeClr val="tx1"/>
                </a:solidFill>
              </a:rPr>
              <a:t>Give the help you need.</a:t>
            </a:r>
            <a:endParaRPr lang="lv-LV" sz="1200" b="1" i="0">
              <a:solidFill>
                <a:schemeClr val="tx1"/>
              </a:solidFill>
              <a:effectLst/>
            </a:endParaRPr>
          </a:p>
        </p:txBody>
      </p:sp>
      <p:cxnSp>
        <p:nvCxnSpPr>
          <p:cNvPr id="31" name="Straight Connector 30">
            <a:extLst>
              <a:ext uri="{FF2B5EF4-FFF2-40B4-BE49-F238E27FC236}">
                <a16:creationId xmlns:a16="http://schemas.microsoft.com/office/drawing/2014/main" id="{A23283C8-AC46-8F65-599C-AE50F7F5ECCA}"/>
              </a:ext>
            </a:extLst>
          </p:cNvPr>
          <p:cNvCxnSpPr>
            <a:cxnSpLocks/>
          </p:cNvCxnSpPr>
          <p:nvPr/>
        </p:nvCxnSpPr>
        <p:spPr>
          <a:xfrm>
            <a:off x="1100138" y="5296291"/>
            <a:ext cx="494823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2" name="Rectangle 31">
            <a:extLst>
              <a:ext uri="{FF2B5EF4-FFF2-40B4-BE49-F238E27FC236}">
                <a16:creationId xmlns:a16="http://schemas.microsoft.com/office/drawing/2014/main" id="{642FDFF0-C1EF-2DFC-03F4-C85494893547}"/>
              </a:ext>
            </a:extLst>
          </p:cNvPr>
          <p:cNvSpPr/>
          <p:nvPr/>
        </p:nvSpPr>
        <p:spPr>
          <a:xfrm>
            <a:off x="1100137" y="5795818"/>
            <a:ext cx="4513261" cy="376382"/>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a:solidFill>
                  <a:schemeClr val="tx1"/>
                </a:solidFill>
              </a:rPr>
              <a:t>Care for, reassure the victim.</a:t>
            </a:r>
            <a:endParaRPr lang="lv-LV" sz="1200" b="0" i="0">
              <a:solidFill>
                <a:schemeClr val="tx1"/>
              </a:solidFill>
              <a:effectLst/>
            </a:endParaRPr>
          </a:p>
        </p:txBody>
      </p:sp>
      <p:cxnSp>
        <p:nvCxnSpPr>
          <p:cNvPr id="4" name="Straight Connector 3">
            <a:extLst>
              <a:ext uri="{FF2B5EF4-FFF2-40B4-BE49-F238E27FC236}">
                <a16:creationId xmlns:a16="http://schemas.microsoft.com/office/drawing/2014/main" id="{A34C0450-1485-CB4E-D4F8-1B9D567AB1FF}"/>
              </a:ext>
            </a:extLst>
          </p:cNvPr>
          <p:cNvCxnSpPr>
            <a:cxnSpLocks/>
          </p:cNvCxnSpPr>
          <p:nvPr/>
        </p:nvCxnSpPr>
        <p:spPr>
          <a:xfrm>
            <a:off x="1100138" y="4840497"/>
            <a:ext cx="494823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59" name="Group 58">
            <a:extLst>
              <a:ext uri="{FF2B5EF4-FFF2-40B4-BE49-F238E27FC236}">
                <a16:creationId xmlns:a16="http://schemas.microsoft.com/office/drawing/2014/main" id="{A2D8173F-DACF-868F-6FB5-E46D199D1108}"/>
              </a:ext>
            </a:extLst>
          </p:cNvPr>
          <p:cNvGrpSpPr/>
          <p:nvPr/>
        </p:nvGrpSpPr>
        <p:grpSpPr>
          <a:xfrm>
            <a:off x="442913" y="3942229"/>
            <a:ext cx="576263" cy="396000"/>
            <a:chOff x="442913" y="3617840"/>
            <a:chExt cx="576263" cy="396000"/>
          </a:xfrm>
        </p:grpSpPr>
        <p:sp>
          <p:nvSpPr>
            <p:cNvPr id="26" name="Rectangle 25">
              <a:extLst>
                <a:ext uri="{FF2B5EF4-FFF2-40B4-BE49-F238E27FC236}">
                  <a16:creationId xmlns:a16="http://schemas.microsoft.com/office/drawing/2014/main" id="{F0CB5772-83FD-A70A-A885-67FCEEE49754}"/>
                </a:ext>
              </a:extLst>
            </p:cNvPr>
            <p:cNvSpPr/>
            <p:nvPr/>
          </p:nvSpPr>
          <p:spPr>
            <a:xfrm>
              <a:off x="442913" y="361784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200" b="1"/>
            </a:p>
          </p:txBody>
        </p:sp>
        <p:sp>
          <p:nvSpPr>
            <p:cNvPr id="9" name="L-Shape 8">
              <a:extLst>
                <a:ext uri="{FF2B5EF4-FFF2-40B4-BE49-F238E27FC236}">
                  <a16:creationId xmlns:a16="http://schemas.microsoft.com/office/drawing/2014/main" id="{9EBB1D1E-6449-913E-E858-C48CC79A35B7}"/>
                </a:ext>
              </a:extLst>
            </p:cNvPr>
            <p:cNvSpPr/>
            <p:nvPr/>
          </p:nvSpPr>
          <p:spPr>
            <a:xfrm rot="13500000">
              <a:off x="559307" y="367945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200"/>
            </a:p>
          </p:txBody>
        </p:sp>
      </p:grpSp>
      <p:grpSp>
        <p:nvGrpSpPr>
          <p:cNvPr id="63" name="Group 62">
            <a:extLst>
              <a:ext uri="{FF2B5EF4-FFF2-40B4-BE49-F238E27FC236}">
                <a16:creationId xmlns:a16="http://schemas.microsoft.com/office/drawing/2014/main" id="{97936D15-04C6-0FF4-62D8-3693BC9B12D5}"/>
              </a:ext>
            </a:extLst>
          </p:cNvPr>
          <p:cNvGrpSpPr/>
          <p:nvPr/>
        </p:nvGrpSpPr>
        <p:grpSpPr>
          <a:xfrm>
            <a:off x="442913" y="4859215"/>
            <a:ext cx="576263" cy="396000"/>
            <a:chOff x="442913" y="4697020"/>
            <a:chExt cx="576263" cy="396000"/>
          </a:xfrm>
        </p:grpSpPr>
        <p:sp>
          <p:nvSpPr>
            <p:cNvPr id="51" name="Rectangle 50">
              <a:extLst>
                <a:ext uri="{FF2B5EF4-FFF2-40B4-BE49-F238E27FC236}">
                  <a16:creationId xmlns:a16="http://schemas.microsoft.com/office/drawing/2014/main" id="{459753F3-41F3-63B5-45E4-F3B58708C5B6}"/>
                </a:ext>
              </a:extLst>
            </p:cNvPr>
            <p:cNvSpPr/>
            <p:nvPr/>
          </p:nvSpPr>
          <p:spPr>
            <a:xfrm>
              <a:off x="442913" y="469702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200" b="1"/>
            </a:p>
          </p:txBody>
        </p:sp>
        <p:sp>
          <p:nvSpPr>
            <p:cNvPr id="11" name="L-Shape 10">
              <a:extLst>
                <a:ext uri="{FF2B5EF4-FFF2-40B4-BE49-F238E27FC236}">
                  <a16:creationId xmlns:a16="http://schemas.microsoft.com/office/drawing/2014/main" id="{2699A53A-B3BD-81F5-62B1-E1AFB84CBAF9}"/>
                </a:ext>
              </a:extLst>
            </p:cNvPr>
            <p:cNvSpPr/>
            <p:nvPr/>
          </p:nvSpPr>
          <p:spPr>
            <a:xfrm rot="13500000">
              <a:off x="559307" y="475863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200"/>
            </a:p>
          </p:txBody>
        </p:sp>
      </p:grpSp>
      <p:grpSp>
        <p:nvGrpSpPr>
          <p:cNvPr id="65" name="Group 64">
            <a:extLst>
              <a:ext uri="{FF2B5EF4-FFF2-40B4-BE49-F238E27FC236}">
                <a16:creationId xmlns:a16="http://schemas.microsoft.com/office/drawing/2014/main" id="{3BF264F6-D537-4009-FDCC-211EB9D18E3D}"/>
              </a:ext>
            </a:extLst>
          </p:cNvPr>
          <p:cNvGrpSpPr/>
          <p:nvPr/>
        </p:nvGrpSpPr>
        <p:grpSpPr>
          <a:xfrm>
            <a:off x="442913" y="5776200"/>
            <a:ext cx="576263" cy="396000"/>
            <a:chOff x="442913" y="5776200"/>
            <a:chExt cx="576263" cy="396000"/>
          </a:xfrm>
        </p:grpSpPr>
        <p:sp>
          <p:nvSpPr>
            <p:cNvPr id="15" name="Rectangle 14">
              <a:extLst>
                <a:ext uri="{FF2B5EF4-FFF2-40B4-BE49-F238E27FC236}">
                  <a16:creationId xmlns:a16="http://schemas.microsoft.com/office/drawing/2014/main" id="{9E0E0D22-42F4-802B-FD44-EDC127F0142C}"/>
                </a:ext>
              </a:extLst>
            </p:cNvPr>
            <p:cNvSpPr/>
            <p:nvPr/>
          </p:nvSpPr>
          <p:spPr>
            <a:xfrm>
              <a:off x="442913" y="577620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200" b="1"/>
            </a:p>
          </p:txBody>
        </p:sp>
        <p:sp>
          <p:nvSpPr>
            <p:cNvPr id="12" name="L-Shape 11">
              <a:extLst>
                <a:ext uri="{FF2B5EF4-FFF2-40B4-BE49-F238E27FC236}">
                  <a16:creationId xmlns:a16="http://schemas.microsoft.com/office/drawing/2014/main" id="{EEEC8714-4554-535F-5536-4371C6F9A1BA}"/>
                </a:ext>
              </a:extLst>
            </p:cNvPr>
            <p:cNvSpPr/>
            <p:nvPr/>
          </p:nvSpPr>
          <p:spPr>
            <a:xfrm rot="13500000">
              <a:off x="559307" y="583781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200"/>
            </a:p>
          </p:txBody>
        </p:sp>
      </p:grpSp>
      <p:grpSp>
        <p:nvGrpSpPr>
          <p:cNvPr id="60" name="Group 59">
            <a:extLst>
              <a:ext uri="{FF2B5EF4-FFF2-40B4-BE49-F238E27FC236}">
                <a16:creationId xmlns:a16="http://schemas.microsoft.com/office/drawing/2014/main" id="{DB2F02E6-88C6-80B0-1B6A-C8B7D79ABA4B}"/>
              </a:ext>
            </a:extLst>
          </p:cNvPr>
          <p:cNvGrpSpPr/>
          <p:nvPr/>
        </p:nvGrpSpPr>
        <p:grpSpPr>
          <a:xfrm>
            <a:off x="442913" y="4400722"/>
            <a:ext cx="576263" cy="396000"/>
            <a:chOff x="442913" y="4157430"/>
            <a:chExt cx="576263" cy="396000"/>
          </a:xfrm>
        </p:grpSpPr>
        <p:sp>
          <p:nvSpPr>
            <p:cNvPr id="47" name="Rectangle 46">
              <a:extLst>
                <a:ext uri="{FF2B5EF4-FFF2-40B4-BE49-F238E27FC236}">
                  <a16:creationId xmlns:a16="http://schemas.microsoft.com/office/drawing/2014/main" id="{DE28A1F8-05E1-2D2E-5F4B-FFE030D33C0D}"/>
                </a:ext>
              </a:extLst>
            </p:cNvPr>
            <p:cNvSpPr/>
            <p:nvPr/>
          </p:nvSpPr>
          <p:spPr>
            <a:xfrm>
              <a:off x="442913" y="415743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200" b="1"/>
            </a:p>
          </p:txBody>
        </p:sp>
        <p:sp>
          <p:nvSpPr>
            <p:cNvPr id="13" name="L-Shape 12">
              <a:extLst>
                <a:ext uri="{FF2B5EF4-FFF2-40B4-BE49-F238E27FC236}">
                  <a16:creationId xmlns:a16="http://schemas.microsoft.com/office/drawing/2014/main" id="{3F193BB6-564F-7ED4-20BE-73BF54343CE7}"/>
                </a:ext>
              </a:extLst>
            </p:cNvPr>
            <p:cNvSpPr/>
            <p:nvPr/>
          </p:nvSpPr>
          <p:spPr>
            <a:xfrm rot="13500000">
              <a:off x="559307" y="421904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200"/>
            </a:p>
          </p:txBody>
        </p:sp>
      </p:grpSp>
      <p:grpSp>
        <p:nvGrpSpPr>
          <p:cNvPr id="64" name="Group 63">
            <a:extLst>
              <a:ext uri="{FF2B5EF4-FFF2-40B4-BE49-F238E27FC236}">
                <a16:creationId xmlns:a16="http://schemas.microsoft.com/office/drawing/2014/main" id="{FABC2044-1612-B9D1-07DF-B817B0296220}"/>
              </a:ext>
            </a:extLst>
          </p:cNvPr>
          <p:cNvGrpSpPr/>
          <p:nvPr/>
        </p:nvGrpSpPr>
        <p:grpSpPr>
          <a:xfrm>
            <a:off x="442913" y="5317708"/>
            <a:ext cx="576263" cy="396000"/>
            <a:chOff x="442913" y="5236610"/>
            <a:chExt cx="576263" cy="396000"/>
          </a:xfrm>
        </p:grpSpPr>
        <p:sp>
          <p:nvSpPr>
            <p:cNvPr id="34" name="Rectangle 33">
              <a:extLst>
                <a:ext uri="{FF2B5EF4-FFF2-40B4-BE49-F238E27FC236}">
                  <a16:creationId xmlns:a16="http://schemas.microsoft.com/office/drawing/2014/main" id="{31E65DFA-47A0-4AD8-6B27-3C86CFB7284A}"/>
                </a:ext>
              </a:extLst>
            </p:cNvPr>
            <p:cNvSpPr/>
            <p:nvPr/>
          </p:nvSpPr>
          <p:spPr>
            <a:xfrm>
              <a:off x="442913" y="5236610"/>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200" b="1"/>
            </a:p>
          </p:txBody>
        </p:sp>
        <p:sp>
          <p:nvSpPr>
            <p:cNvPr id="16" name="L-Shape 15">
              <a:extLst>
                <a:ext uri="{FF2B5EF4-FFF2-40B4-BE49-F238E27FC236}">
                  <a16:creationId xmlns:a16="http://schemas.microsoft.com/office/drawing/2014/main" id="{DE200739-7B25-E26F-EE8E-B08BBC35C608}"/>
                </a:ext>
              </a:extLst>
            </p:cNvPr>
            <p:cNvSpPr/>
            <p:nvPr/>
          </p:nvSpPr>
          <p:spPr>
            <a:xfrm rot="13500000">
              <a:off x="559307" y="529822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200"/>
            </a:p>
          </p:txBody>
        </p:sp>
      </p:grpSp>
      <p:sp>
        <p:nvSpPr>
          <p:cNvPr id="3" name="Rectangle 2">
            <a:extLst>
              <a:ext uri="{FF2B5EF4-FFF2-40B4-BE49-F238E27FC236}">
                <a16:creationId xmlns:a16="http://schemas.microsoft.com/office/drawing/2014/main" id="{A268024A-DC0D-DE3B-37CC-AEE3234C3F83}"/>
              </a:ext>
            </a:extLst>
          </p:cNvPr>
          <p:cNvSpPr/>
          <p:nvPr/>
        </p:nvSpPr>
        <p:spPr>
          <a:xfrm>
            <a:off x="442913" y="1823905"/>
            <a:ext cx="1129369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t>If you see a car accident:</a:t>
            </a:r>
          </a:p>
        </p:txBody>
      </p:sp>
      <p:sp>
        <p:nvSpPr>
          <p:cNvPr id="6" name="Rectangle 5">
            <a:extLst>
              <a:ext uri="{FF2B5EF4-FFF2-40B4-BE49-F238E27FC236}">
                <a16:creationId xmlns:a16="http://schemas.microsoft.com/office/drawing/2014/main" id="{983AD267-03AD-79C8-8999-E6021621B667}"/>
              </a:ext>
            </a:extLst>
          </p:cNvPr>
          <p:cNvSpPr/>
          <p:nvPr/>
        </p:nvSpPr>
        <p:spPr>
          <a:xfrm>
            <a:off x="11177106" y="182390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0" name="Rectangle 9">
            <a:extLst>
              <a:ext uri="{FF2B5EF4-FFF2-40B4-BE49-F238E27FC236}">
                <a16:creationId xmlns:a16="http://schemas.microsoft.com/office/drawing/2014/main" id="{C76A913E-7289-9E3A-C51B-8CBD1F74224F}"/>
              </a:ext>
            </a:extLst>
          </p:cNvPr>
          <p:cNvSpPr/>
          <p:nvPr/>
        </p:nvSpPr>
        <p:spPr>
          <a:xfrm>
            <a:off x="11114685" y="182390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0" name="Rectangle 29">
            <a:extLst>
              <a:ext uri="{FF2B5EF4-FFF2-40B4-BE49-F238E27FC236}">
                <a16:creationId xmlns:a16="http://schemas.microsoft.com/office/drawing/2014/main" id="{F76E7EB6-5E25-F7C4-DC4E-5A992D666613}"/>
              </a:ext>
            </a:extLst>
          </p:cNvPr>
          <p:cNvSpPr/>
          <p:nvPr/>
        </p:nvSpPr>
        <p:spPr>
          <a:xfrm>
            <a:off x="6143023" y="3283647"/>
            <a:ext cx="5606066"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solidFill>
                  <a:schemeClr val="tx1"/>
                </a:solidFill>
              </a:rPr>
              <a:t>If the victim's life is in danger or unconscious</a:t>
            </a:r>
            <a:endParaRPr lang="fi-FI" sz="1600" b="1">
              <a:solidFill>
                <a:schemeClr val="tx1"/>
              </a:solidFill>
            </a:endParaRPr>
          </a:p>
        </p:txBody>
      </p:sp>
      <p:sp>
        <p:nvSpPr>
          <p:cNvPr id="33" name="Rectangle 32">
            <a:extLst>
              <a:ext uri="{FF2B5EF4-FFF2-40B4-BE49-F238E27FC236}">
                <a16:creationId xmlns:a16="http://schemas.microsoft.com/office/drawing/2014/main" id="{96371C03-F941-AC9F-7866-8EE9C582681C}"/>
              </a:ext>
            </a:extLst>
          </p:cNvPr>
          <p:cNvSpPr/>
          <p:nvPr/>
        </p:nvSpPr>
        <p:spPr>
          <a:xfrm>
            <a:off x="11173090" y="3283647"/>
            <a:ext cx="576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solidFill>
                <a:schemeClr val="tx1"/>
              </a:solidFill>
            </a:endParaRPr>
          </a:p>
        </p:txBody>
      </p:sp>
      <p:sp>
        <p:nvSpPr>
          <p:cNvPr id="35" name="Rectangle 34">
            <a:extLst>
              <a:ext uri="{FF2B5EF4-FFF2-40B4-BE49-F238E27FC236}">
                <a16:creationId xmlns:a16="http://schemas.microsoft.com/office/drawing/2014/main" id="{A97BA22F-A403-7338-7FAA-6DB32194B5DD}"/>
              </a:ext>
            </a:extLst>
          </p:cNvPr>
          <p:cNvSpPr/>
          <p:nvPr/>
        </p:nvSpPr>
        <p:spPr>
          <a:xfrm>
            <a:off x="11102202" y="3283647"/>
            <a:ext cx="72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cxnSp>
        <p:nvCxnSpPr>
          <p:cNvPr id="39" name="Straight Connector 38">
            <a:extLst>
              <a:ext uri="{FF2B5EF4-FFF2-40B4-BE49-F238E27FC236}">
                <a16:creationId xmlns:a16="http://schemas.microsoft.com/office/drawing/2014/main" id="{AB55B558-820C-E4B1-787D-B6F9981EC0AF}"/>
              </a:ext>
            </a:extLst>
          </p:cNvPr>
          <p:cNvCxnSpPr>
            <a:cxnSpLocks/>
          </p:cNvCxnSpPr>
          <p:nvPr/>
        </p:nvCxnSpPr>
        <p:spPr>
          <a:xfrm>
            <a:off x="6787934" y="4386969"/>
            <a:ext cx="4948238"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54" name="Group 53">
            <a:extLst>
              <a:ext uri="{FF2B5EF4-FFF2-40B4-BE49-F238E27FC236}">
                <a16:creationId xmlns:a16="http://schemas.microsoft.com/office/drawing/2014/main" id="{FB9EC3E5-FBE0-7A0D-B1C1-E4BE7C6837E7}"/>
              </a:ext>
            </a:extLst>
          </p:cNvPr>
          <p:cNvGrpSpPr/>
          <p:nvPr/>
        </p:nvGrpSpPr>
        <p:grpSpPr>
          <a:xfrm>
            <a:off x="6143023" y="4400722"/>
            <a:ext cx="576263" cy="396000"/>
            <a:chOff x="6578601" y="4292793"/>
            <a:chExt cx="576263" cy="396000"/>
          </a:xfrm>
        </p:grpSpPr>
        <p:sp>
          <p:nvSpPr>
            <p:cNvPr id="38" name="Rectangle 37">
              <a:extLst>
                <a:ext uri="{FF2B5EF4-FFF2-40B4-BE49-F238E27FC236}">
                  <a16:creationId xmlns:a16="http://schemas.microsoft.com/office/drawing/2014/main" id="{A54E2335-3C13-D6A9-AF3C-07D70F956A41}"/>
                </a:ext>
              </a:extLst>
            </p:cNvPr>
            <p:cNvSpPr/>
            <p:nvPr/>
          </p:nvSpPr>
          <p:spPr>
            <a:xfrm>
              <a:off x="6578601" y="4292793"/>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200" b="1"/>
            </a:p>
          </p:txBody>
        </p:sp>
        <p:sp>
          <p:nvSpPr>
            <p:cNvPr id="42" name="L-Shape 41">
              <a:extLst>
                <a:ext uri="{FF2B5EF4-FFF2-40B4-BE49-F238E27FC236}">
                  <a16:creationId xmlns:a16="http://schemas.microsoft.com/office/drawing/2014/main" id="{41D3FC09-2D51-267E-59F7-27F59C696785}"/>
                </a:ext>
              </a:extLst>
            </p:cNvPr>
            <p:cNvSpPr/>
            <p:nvPr/>
          </p:nvSpPr>
          <p:spPr>
            <a:xfrm rot="13500000">
              <a:off x="6694995" y="435440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200"/>
            </a:p>
          </p:txBody>
        </p:sp>
      </p:grpSp>
      <p:grpSp>
        <p:nvGrpSpPr>
          <p:cNvPr id="40" name="Group 39">
            <a:extLst>
              <a:ext uri="{FF2B5EF4-FFF2-40B4-BE49-F238E27FC236}">
                <a16:creationId xmlns:a16="http://schemas.microsoft.com/office/drawing/2014/main" id="{1510A38A-171E-71CE-6DD5-94B0770A1C59}"/>
              </a:ext>
            </a:extLst>
          </p:cNvPr>
          <p:cNvGrpSpPr/>
          <p:nvPr/>
        </p:nvGrpSpPr>
        <p:grpSpPr>
          <a:xfrm>
            <a:off x="6143023" y="3942229"/>
            <a:ext cx="576263" cy="396000"/>
            <a:chOff x="6578601" y="3753203"/>
            <a:chExt cx="576263" cy="396000"/>
          </a:xfrm>
        </p:grpSpPr>
        <p:sp>
          <p:nvSpPr>
            <p:cNvPr id="41" name="Rectangle 40">
              <a:extLst>
                <a:ext uri="{FF2B5EF4-FFF2-40B4-BE49-F238E27FC236}">
                  <a16:creationId xmlns:a16="http://schemas.microsoft.com/office/drawing/2014/main" id="{0949E498-EF59-407D-0010-4B98988F2502}"/>
                </a:ext>
              </a:extLst>
            </p:cNvPr>
            <p:cNvSpPr/>
            <p:nvPr/>
          </p:nvSpPr>
          <p:spPr>
            <a:xfrm>
              <a:off x="6578601" y="3753203"/>
              <a:ext cx="576263" cy="396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200" b="1"/>
            </a:p>
          </p:txBody>
        </p:sp>
        <p:sp>
          <p:nvSpPr>
            <p:cNvPr id="43" name="L-Shape 42">
              <a:extLst>
                <a:ext uri="{FF2B5EF4-FFF2-40B4-BE49-F238E27FC236}">
                  <a16:creationId xmlns:a16="http://schemas.microsoft.com/office/drawing/2014/main" id="{9275BB9C-FB65-111D-50E6-946CB29B3919}"/>
                </a:ext>
              </a:extLst>
            </p:cNvPr>
            <p:cNvSpPr/>
            <p:nvPr/>
          </p:nvSpPr>
          <p:spPr>
            <a:xfrm rot="13500000">
              <a:off x="6694995" y="381481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200"/>
            </a:p>
          </p:txBody>
        </p:sp>
      </p:grpSp>
      <p:sp>
        <p:nvSpPr>
          <p:cNvPr id="46" name="Rectangle 45">
            <a:extLst>
              <a:ext uri="{FF2B5EF4-FFF2-40B4-BE49-F238E27FC236}">
                <a16:creationId xmlns:a16="http://schemas.microsoft.com/office/drawing/2014/main" id="{8956DEC4-FA0E-C1B5-6522-32AE1FEB0A48}"/>
              </a:ext>
            </a:extLst>
          </p:cNvPr>
          <p:cNvSpPr/>
          <p:nvPr/>
        </p:nvSpPr>
        <p:spPr>
          <a:xfrm>
            <a:off x="6813334" y="4426336"/>
            <a:ext cx="4948238" cy="376382"/>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a:solidFill>
                  <a:schemeClr val="tx1"/>
                </a:solidFill>
              </a:rPr>
              <a:t>Take resuscitation measures if necessary.</a:t>
            </a:r>
            <a:endParaRPr lang="lv-LV" sz="1200" b="0" i="0">
              <a:solidFill>
                <a:schemeClr val="tx1"/>
              </a:solidFill>
              <a:effectLst/>
            </a:endParaRPr>
          </a:p>
        </p:txBody>
      </p:sp>
      <p:sp>
        <p:nvSpPr>
          <p:cNvPr id="66" name="Google Shape;2205;p101">
            <a:extLst>
              <a:ext uri="{FF2B5EF4-FFF2-40B4-BE49-F238E27FC236}">
                <a16:creationId xmlns:a16="http://schemas.microsoft.com/office/drawing/2014/main" id="{311DC8F8-3B76-07D6-492B-B2B359CDFC1C}"/>
              </a:ext>
            </a:extLst>
          </p:cNvPr>
          <p:cNvSpPr/>
          <p:nvPr/>
        </p:nvSpPr>
        <p:spPr>
          <a:xfrm>
            <a:off x="11321437" y="1968236"/>
            <a:ext cx="287338" cy="287338"/>
          </a:xfrm>
          <a:custGeom>
            <a:avLst/>
            <a:gdLst/>
            <a:ahLst/>
            <a:cxnLst/>
            <a:rect l="l" t="t" r="r" b="b"/>
            <a:pathLst>
              <a:path w="347" h="346" extrusionOk="0">
                <a:moveTo>
                  <a:pt x="0" y="0"/>
                </a:moveTo>
                <a:cubicBezTo>
                  <a:pt x="0" y="346"/>
                  <a:pt x="0" y="346"/>
                  <a:pt x="0" y="346"/>
                </a:cubicBezTo>
                <a:cubicBezTo>
                  <a:pt x="347" y="346"/>
                  <a:pt x="347" y="346"/>
                  <a:pt x="347" y="346"/>
                </a:cubicBezTo>
                <a:cubicBezTo>
                  <a:pt x="347" y="0"/>
                  <a:pt x="347" y="0"/>
                  <a:pt x="347" y="0"/>
                </a:cubicBezTo>
                <a:lnTo>
                  <a:pt x="0" y="0"/>
                </a:lnTo>
                <a:close/>
                <a:moveTo>
                  <a:pt x="332" y="331"/>
                </a:moveTo>
                <a:cubicBezTo>
                  <a:pt x="15" y="331"/>
                  <a:pt x="15" y="331"/>
                  <a:pt x="15" y="331"/>
                </a:cubicBezTo>
                <a:cubicBezTo>
                  <a:pt x="15" y="15"/>
                  <a:pt x="15" y="15"/>
                  <a:pt x="15" y="15"/>
                </a:cubicBezTo>
                <a:cubicBezTo>
                  <a:pt x="332" y="15"/>
                  <a:pt x="332" y="15"/>
                  <a:pt x="332" y="15"/>
                </a:cubicBezTo>
                <a:lnTo>
                  <a:pt x="332" y="331"/>
                </a:lnTo>
                <a:close/>
                <a:moveTo>
                  <a:pt x="95" y="94"/>
                </a:moveTo>
                <a:cubicBezTo>
                  <a:pt x="85" y="83"/>
                  <a:pt x="85" y="83"/>
                  <a:pt x="85" y="83"/>
                </a:cubicBezTo>
                <a:cubicBezTo>
                  <a:pt x="108" y="60"/>
                  <a:pt x="140" y="47"/>
                  <a:pt x="173" y="47"/>
                </a:cubicBezTo>
                <a:cubicBezTo>
                  <a:pt x="207" y="47"/>
                  <a:pt x="238" y="60"/>
                  <a:pt x="262" y="83"/>
                </a:cubicBezTo>
                <a:cubicBezTo>
                  <a:pt x="252" y="94"/>
                  <a:pt x="252" y="94"/>
                  <a:pt x="252" y="94"/>
                </a:cubicBezTo>
                <a:cubicBezTo>
                  <a:pt x="231" y="73"/>
                  <a:pt x="203" y="61"/>
                  <a:pt x="173" y="61"/>
                </a:cubicBezTo>
                <a:cubicBezTo>
                  <a:pt x="144" y="61"/>
                  <a:pt x="116" y="73"/>
                  <a:pt x="95" y="94"/>
                </a:cubicBezTo>
                <a:close/>
                <a:moveTo>
                  <a:pt x="223" y="122"/>
                </a:moveTo>
                <a:cubicBezTo>
                  <a:pt x="196" y="95"/>
                  <a:pt x="151" y="95"/>
                  <a:pt x="124" y="122"/>
                </a:cubicBezTo>
                <a:cubicBezTo>
                  <a:pt x="113" y="112"/>
                  <a:pt x="113" y="112"/>
                  <a:pt x="113" y="112"/>
                </a:cubicBezTo>
                <a:cubicBezTo>
                  <a:pt x="146" y="78"/>
                  <a:pt x="200" y="78"/>
                  <a:pt x="234" y="112"/>
                </a:cubicBezTo>
                <a:lnTo>
                  <a:pt x="223" y="122"/>
                </a:lnTo>
                <a:close/>
                <a:moveTo>
                  <a:pt x="141" y="139"/>
                </a:moveTo>
                <a:cubicBezTo>
                  <a:pt x="159" y="121"/>
                  <a:pt x="188" y="121"/>
                  <a:pt x="206" y="139"/>
                </a:cubicBezTo>
                <a:cubicBezTo>
                  <a:pt x="196" y="150"/>
                  <a:pt x="196" y="150"/>
                  <a:pt x="196" y="150"/>
                </a:cubicBezTo>
                <a:cubicBezTo>
                  <a:pt x="183" y="138"/>
                  <a:pt x="163" y="138"/>
                  <a:pt x="151" y="150"/>
                </a:cubicBezTo>
                <a:lnTo>
                  <a:pt x="141" y="139"/>
                </a:lnTo>
                <a:close/>
                <a:moveTo>
                  <a:pt x="99" y="318"/>
                </a:moveTo>
                <a:cubicBezTo>
                  <a:pt x="114" y="318"/>
                  <a:pt x="128" y="307"/>
                  <a:pt x="131" y="292"/>
                </a:cubicBezTo>
                <a:cubicBezTo>
                  <a:pt x="185" y="292"/>
                  <a:pt x="185" y="292"/>
                  <a:pt x="185" y="292"/>
                </a:cubicBezTo>
                <a:cubicBezTo>
                  <a:pt x="188" y="307"/>
                  <a:pt x="201" y="318"/>
                  <a:pt x="217" y="318"/>
                </a:cubicBezTo>
                <a:cubicBezTo>
                  <a:pt x="233" y="318"/>
                  <a:pt x="247" y="307"/>
                  <a:pt x="250" y="292"/>
                </a:cubicBezTo>
                <a:cubicBezTo>
                  <a:pt x="309" y="292"/>
                  <a:pt x="309" y="292"/>
                  <a:pt x="309" y="292"/>
                </a:cubicBezTo>
                <a:cubicBezTo>
                  <a:pt x="309" y="247"/>
                  <a:pt x="309" y="247"/>
                  <a:pt x="309" y="247"/>
                </a:cubicBezTo>
                <a:cubicBezTo>
                  <a:pt x="239" y="225"/>
                  <a:pt x="239" y="225"/>
                  <a:pt x="239" y="225"/>
                </a:cubicBezTo>
                <a:cubicBezTo>
                  <a:pt x="214" y="185"/>
                  <a:pt x="214" y="185"/>
                  <a:pt x="214" y="185"/>
                </a:cubicBezTo>
                <a:cubicBezTo>
                  <a:pt x="69" y="185"/>
                  <a:pt x="69" y="185"/>
                  <a:pt x="69" y="185"/>
                </a:cubicBezTo>
                <a:cubicBezTo>
                  <a:pt x="38" y="228"/>
                  <a:pt x="38" y="228"/>
                  <a:pt x="38" y="228"/>
                </a:cubicBezTo>
                <a:cubicBezTo>
                  <a:pt x="38" y="292"/>
                  <a:pt x="38" y="292"/>
                  <a:pt x="38" y="292"/>
                </a:cubicBezTo>
                <a:cubicBezTo>
                  <a:pt x="66" y="292"/>
                  <a:pt x="66" y="292"/>
                  <a:pt x="66" y="292"/>
                </a:cubicBezTo>
                <a:cubicBezTo>
                  <a:pt x="69" y="307"/>
                  <a:pt x="83" y="318"/>
                  <a:pt x="99" y="318"/>
                </a:cubicBezTo>
                <a:close/>
                <a:moveTo>
                  <a:pt x="99" y="303"/>
                </a:moveTo>
                <a:cubicBezTo>
                  <a:pt x="88" y="303"/>
                  <a:pt x="80" y="295"/>
                  <a:pt x="80" y="284"/>
                </a:cubicBezTo>
                <a:cubicBezTo>
                  <a:pt x="80" y="274"/>
                  <a:pt x="88" y="266"/>
                  <a:pt x="99" y="266"/>
                </a:cubicBezTo>
                <a:cubicBezTo>
                  <a:pt x="109" y="266"/>
                  <a:pt x="117" y="274"/>
                  <a:pt x="117" y="284"/>
                </a:cubicBezTo>
                <a:cubicBezTo>
                  <a:pt x="117" y="295"/>
                  <a:pt x="109" y="303"/>
                  <a:pt x="99" y="303"/>
                </a:cubicBezTo>
                <a:close/>
                <a:moveTo>
                  <a:pt x="217" y="303"/>
                </a:moveTo>
                <a:cubicBezTo>
                  <a:pt x="207" y="303"/>
                  <a:pt x="199" y="295"/>
                  <a:pt x="199" y="284"/>
                </a:cubicBezTo>
                <a:cubicBezTo>
                  <a:pt x="199" y="274"/>
                  <a:pt x="207" y="266"/>
                  <a:pt x="217" y="266"/>
                </a:cubicBezTo>
                <a:cubicBezTo>
                  <a:pt x="228" y="266"/>
                  <a:pt x="236" y="274"/>
                  <a:pt x="236" y="284"/>
                </a:cubicBezTo>
                <a:cubicBezTo>
                  <a:pt x="236" y="295"/>
                  <a:pt x="228" y="303"/>
                  <a:pt x="217" y="303"/>
                </a:cubicBezTo>
                <a:close/>
                <a:moveTo>
                  <a:pt x="52" y="233"/>
                </a:moveTo>
                <a:cubicBezTo>
                  <a:pt x="77" y="200"/>
                  <a:pt x="77" y="200"/>
                  <a:pt x="77" y="200"/>
                </a:cubicBezTo>
                <a:cubicBezTo>
                  <a:pt x="206" y="200"/>
                  <a:pt x="206" y="200"/>
                  <a:pt x="206" y="200"/>
                </a:cubicBezTo>
                <a:cubicBezTo>
                  <a:pt x="230" y="237"/>
                  <a:pt x="230" y="237"/>
                  <a:pt x="230" y="237"/>
                </a:cubicBezTo>
                <a:cubicBezTo>
                  <a:pt x="294" y="258"/>
                  <a:pt x="294" y="258"/>
                  <a:pt x="294" y="258"/>
                </a:cubicBezTo>
                <a:cubicBezTo>
                  <a:pt x="294" y="277"/>
                  <a:pt x="294" y="277"/>
                  <a:pt x="294" y="277"/>
                </a:cubicBezTo>
                <a:cubicBezTo>
                  <a:pt x="250" y="277"/>
                  <a:pt x="250" y="277"/>
                  <a:pt x="250" y="277"/>
                </a:cubicBezTo>
                <a:cubicBezTo>
                  <a:pt x="247" y="262"/>
                  <a:pt x="233" y="251"/>
                  <a:pt x="217" y="251"/>
                </a:cubicBezTo>
                <a:cubicBezTo>
                  <a:pt x="201" y="251"/>
                  <a:pt x="188" y="262"/>
                  <a:pt x="185" y="277"/>
                </a:cubicBezTo>
                <a:cubicBezTo>
                  <a:pt x="131" y="277"/>
                  <a:pt x="131" y="277"/>
                  <a:pt x="131" y="277"/>
                </a:cubicBezTo>
                <a:cubicBezTo>
                  <a:pt x="128" y="262"/>
                  <a:pt x="114" y="251"/>
                  <a:pt x="99" y="251"/>
                </a:cubicBezTo>
                <a:cubicBezTo>
                  <a:pt x="83" y="251"/>
                  <a:pt x="69" y="262"/>
                  <a:pt x="66" y="277"/>
                </a:cubicBezTo>
                <a:cubicBezTo>
                  <a:pt x="52" y="277"/>
                  <a:pt x="52" y="277"/>
                  <a:pt x="52" y="277"/>
                </a:cubicBezTo>
                <a:lnTo>
                  <a:pt x="52" y="233"/>
                </a:lnTo>
                <a:close/>
              </a:path>
            </a:pathLst>
          </a:custGeom>
          <a:solidFill>
            <a:schemeClr val="bg1"/>
          </a:solidFill>
          <a:ln>
            <a:noFill/>
          </a:ln>
        </p:spPr>
        <p:txBody>
          <a:bodyPr spcFirstLastPara="1" wrap="square" lIns="68575" tIns="34275" rIns="68575" bIns="34275" rtlCol="0" anchor="t" anchorCtr="0">
            <a:noAutofit/>
          </a:bodyPr>
          <a:lstStyle/>
          <a:p>
            <a:pPr marL="0" marR="0" lvl="0" indent="0" algn="l" rtl="0">
              <a:spcBef>
                <a:spcPts val="0"/>
              </a:spcBef>
              <a:spcAft>
                <a:spcPts val="0"/>
              </a:spcAft>
              <a:buNone/>
            </a:pPr>
            <a:endParaRPr sz="800" b="1">
              <a:solidFill>
                <a:schemeClr val="accent1"/>
              </a:solidFill>
              <a:latin typeface="Arial"/>
              <a:ea typeface="Arial"/>
              <a:cs typeface="Arial"/>
              <a:sym typeface="Arial"/>
            </a:endParaRPr>
          </a:p>
        </p:txBody>
      </p:sp>
      <p:grpSp>
        <p:nvGrpSpPr>
          <p:cNvPr id="70" name="Google Shape;1543;p92">
            <a:extLst>
              <a:ext uri="{FF2B5EF4-FFF2-40B4-BE49-F238E27FC236}">
                <a16:creationId xmlns:a16="http://schemas.microsoft.com/office/drawing/2014/main" id="{C548CE39-3DC4-D5FA-A033-B7FD0422CCCE}"/>
              </a:ext>
            </a:extLst>
          </p:cNvPr>
          <p:cNvGrpSpPr/>
          <p:nvPr/>
        </p:nvGrpSpPr>
        <p:grpSpPr>
          <a:xfrm>
            <a:off x="5617306" y="3427978"/>
            <a:ext cx="287338" cy="287338"/>
            <a:chOff x="11403518" y="3895566"/>
            <a:chExt cx="457200" cy="457200"/>
          </a:xfrm>
          <a:solidFill>
            <a:schemeClr val="bg1"/>
          </a:solidFill>
        </p:grpSpPr>
        <p:sp>
          <p:nvSpPr>
            <p:cNvPr id="71" name="Google Shape;1544;p92">
              <a:extLst>
                <a:ext uri="{FF2B5EF4-FFF2-40B4-BE49-F238E27FC236}">
                  <a16:creationId xmlns:a16="http://schemas.microsoft.com/office/drawing/2014/main" id="{7F475CC8-CB29-E6F3-46DC-2CBA94CC1D6D}"/>
                </a:ext>
              </a:extLst>
            </p:cNvPr>
            <p:cNvSpPr/>
            <p:nvPr/>
          </p:nvSpPr>
          <p:spPr>
            <a:xfrm>
              <a:off x="11403518" y="3895566"/>
              <a:ext cx="457200" cy="457200"/>
            </a:xfrm>
            <a:custGeom>
              <a:avLst/>
              <a:gdLst/>
              <a:ahLst/>
              <a:cxnLst/>
              <a:rect l="l" t="t" r="r" b="b"/>
              <a:pathLst>
                <a:path w="457200" h="457200" extrusionOk="0">
                  <a:moveTo>
                    <a:pt x="358426" y="48038"/>
                  </a:moveTo>
                  <a:lnTo>
                    <a:pt x="358426" y="0"/>
                  </a:lnTo>
                  <a:lnTo>
                    <a:pt x="98774" y="0"/>
                  </a:lnTo>
                  <a:lnTo>
                    <a:pt x="98774" y="48038"/>
                  </a:lnTo>
                  <a:lnTo>
                    <a:pt x="0" y="48038"/>
                  </a:lnTo>
                  <a:lnTo>
                    <a:pt x="0" y="457200"/>
                  </a:lnTo>
                  <a:lnTo>
                    <a:pt x="457200" y="457200"/>
                  </a:lnTo>
                  <a:lnTo>
                    <a:pt x="457200" y="48038"/>
                  </a:lnTo>
                  <a:close/>
                  <a:moveTo>
                    <a:pt x="118300" y="19463"/>
                  </a:moveTo>
                  <a:lnTo>
                    <a:pt x="338900" y="19463"/>
                  </a:lnTo>
                  <a:lnTo>
                    <a:pt x="338900" y="47625"/>
                  </a:lnTo>
                  <a:lnTo>
                    <a:pt x="118300" y="47625"/>
                  </a:lnTo>
                  <a:close/>
                  <a:moveTo>
                    <a:pt x="19526" y="225679"/>
                  </a:moveTo>
                  <a:lnTo>
                    <a:pt x="86201" y="225679"/>
                  </a:lnTo>
                  <a:cubicBezTo>
                    <a:pt x="84633" y="234301"/>
                    <a:pt x="83836" y="243046"/>
                    <a:pt x="83820" y="251809"/>
                  </a:cubicBezTo>
                  <a:cubicBezTo>
                    <a:pt x="83817" y="261123"/>
                    <a:pt x="84711" y="270416"/>
                    <a:pt x="86487" y="279559"/>
                  </a:cubicBezTo>
                  <a:lnTo>
                    <a:pt x="19526" y="279559"/>
                  </a:lnTo>
                  <a:close/>
                  <a:moveTo>
                    <a:pt x="437674" y="437674"/>
                  </a:moveTo>
                  <a:lnTo>
                    <a:pt x="19526" y="437674"/>
                  </a:lnTo>
                  <a:lnTo>
                    <a:pt x="19526" y="299085"/>
                  </a:lnTo>
                  <a:lnTo>
                    <a:pt x="92075" y="299085"/>
                  </a:lnTo>
                  <a:cubicBezTo>
                    <a:pt x="118172" y="374574"/>
                    <a:pt x="200523" y="414614"/>
                    <a:pt x="276012" y="388515"/>
                  </a:cubicBezTo>
                  <a:cubicBezTo>
                    <a:pt x="317967" y="374012"/>
                    <a:pt x="350939" y="341039"/>
                    <a:pt x="365443" y="299085"/>
                  </a:cubicBezTo>
                  <a:lnTo>
                    <a:pt x="437832" y="299085"/>
                  </a:lnTo>
                  <a:close/>
                  <a:moveTo>
                    <a:pt x="103505" y="251809"/>
                  </a:moveTo>
                  <a:cubicBezTo>
                    <a:pt x="103502" y="243026"/>
                    <a:pt x="104428" y="234267"/>
                    <a:pt x="106267" y="225679"/>
                  </a:cubicBezTo>
                  <a:cubicBezTo>
                    <a:pt x="107691" y="219018"/>
                    <a:pt x="109666" y="212487"/>
                    <a:pt x="112173" y="206153"/>
                  </a:cubicBezTo>
                  <a:cubicBezTo>
                    <a:pt x="137346" y="141852"/>
                    <a:pt x="209879" y="110133"/>
                    <a:pt x="274180" y="135306"/>
                  </a:cubicBezTo>
                  <a:cubicBezTo>
                    <a:pt x="306639" y="148013"/>
                    <a:pt x="332321" y="173694"/>
                    <a:pt x="345027" y="206153"/>
                  </a:cubicBezTo>
                  <a:cubicBezTo>
                    <a:pt x="347532" y="212487"/>
                    <a:pt x="349510" y="219018"/>
                    <a:pt x="350933" y="225679"/>
                  </a:cubicBezTo>
                  <a:cubicBezTo>
                    <a:pt x="365373" y="293241"/>
                    <a:pt x="322307" y="359715"/>
                    <a:pt x="254743" y="374155"/>
                  </a:cubicBezTo>
                  <a:cubicBezTo>
                    <a:pt x="187181" y="388595"/>
                    <a:pt x="120706" y="345529"/>
                    <a:pt x="106267" y="277965"/>
                  </a:cubicBezTo>
                  <a:cubicBezTo>
                    <a:pt x="104430" y="269368"/>
                    <a:pt x="103504" y="260601"/>
                    <a:pt x="103505" y="251809"/>
                  </a:cubicBezTo>
                  <a:close/>
                  <a:moveTo>
                    <a:pt x="437674" y="279559"/>
                  </a:moveTo>
                  <a:lnTo>
                    <a:pt x="370554" y="279559"/>
                  </a:lnTo>
                  <a:cubicBezTo>
                    <a:pt x="372332" y="270416"/>
                    <a:pt x="373224" y="261123"/>
                    <a:pt x="373221" y="251809"/>
                  </a:cubicBezTo>
                  <a:cubicBezTo>
                    <a:pt x="373205" y="243046"/>
                    <a:pt x="372408" y="234301"/>
                    <a:pt x="370840" y="225679"/>
                  </a:cubicBezTo>
                  <a:lnTo>
                    <a:pt x="437515" y="225679"/>
                  </a:lnTo>
                  <a:close/>
                  <a:moveTo>
                    <a:pt x="437674" y="206153"/>
                  </a:moveTo>
                  <a:lnTo>
                    <a:pt x="365824" y="206153"/>
                  </a:lnTo>
                  <a:cubicBezTo>
                    <a:pt x="340604" y="130366"/>
                    <a:pt x="258724" y="89373"/>
                    <a:pt x="182938" y="114591"/>
                  </a:cubicBezTo>
                  <a:cubicBezTo>
                    <a:pt x="139696" y="128980"/>
                    <a:pt x="105766" y="162911"/>
                    <a:pt x="91377" y="206153"/>
                  </a:cubicBezTo>
                  <a:lnTo>
                    <a:pt x="19526" y="206153"/>
                  </a:lnTo>
                  <a:lnTo>
                    <a:pt x="19526" y="67564"/>
                  </a:lnTo>
                  <a:lnTo>
                    <a:pt x="437674" y="67564"/>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72" name="Google Shape;1545;p92">
              <a:extLst>
                <a:ext uri="{FF2B5EF4-FFF2-40B4-BE49-F238E27FC236}">
                  <a16:creationId xmlns:a16="http://schemas.microsoft.com/office/drawing/2014/main" id="{FBBA7E35-1D32-0931-A15C-7B658CB45A39}"/>
                </a:ext>
              </a:extLst>
            </p:cNvPr>
            <p:cNvSpPr/>
            <p:nvPr/>
          </p:nvSpPr>
          <p:spPr>
            <a:xfrm>
              <a:off x="11539503" y="4054760"/>
              <a:ext cx="185229" cy="185229"/>
            </a:xfrm>
            <a:custGeom>
              <a:avLst/>
              <a:gdLst/>
              <a:ahLst/>
              <a:cxnLst/>
              <a:rect l="l" t="t" r="r" b="b"/>
              <a:pathLst>
                <a:path w="185229" h="185229" extrusionOk="0">
                  <a:moveTo>
                    <a:pt x="54959" y="185230"/>
                  </a:moveTo>
                  <a:lnTo>
                    <a:pt x="130270" y="185230"/>
                  </a:lnTo>
                  <a:lnTo>
                    <a:pt x="130270" y="130270"/>
                  </a:lnTo>
                  <a:lnTo>
                    <a:pt x="185229" y="130270"/>
                  </a:lnTo>
                  <a:lnTo>
                    <a:pt x="185229" y="54959"/>
                  </a:lnTo>
                  <a:lnTo>
                    <a:pt x="130270" y="54959"/>
                  </a:lnTo>
                  <a:lnTo>
                    <a:pt x="130270" y="0"/>
                  </a:lnTo>
                  <a:lnTo>
                    <a:pt x="54959" y="0"/>
                  </a:lnTo>
                  <a:lnTo>
                    <a:pt x="54959" y="54959"/>
                  </a:lnTo>
                  <a:lnTo>
                    <a:pt x="0" y="54959"/>
                  </a:lnTo>
                  <a:lnTo>
                    <a:pt x="0" y="130270"/>
                  </a:lnTo>
                  <a:lnTo>
                    <a:pt x="54959" y="130270"/>
                  </a:lnTo>
                  <a:close/>
                  <a:moveTo>
                    <a:pt x="19590" y="110681"/>
                  </a:moveTo>
                  <a:lnTo>
                    <a:pt x="19590" y="74486"/>
                  </a:lnTo>
                  <a:lnTo>
                    <a:pt x="74486" y="74486"/>
                  </a:lnTo>
                  <a:lnTo>
                    <a:pt x="74486" y="19526"/>
                  </a:lnTo>
                  <a:lnTo>
                    <a:pt x="110744" y="19526"/>
                  </a:lnTo>
                  <a:lnTo>
                    <a:pt x="110744" y="74486"/>
                  </a:lnTo>
                  <a:lnTo>
                    <a:pt x="165640" y="74486"/>
                  </a:lnTo>
                  <a:lnTo>
                    <a:pt x="165640" y="110681"/>
                  </a:lnTo>
                  <a:lnTo>
                    <a:pt x="110744" y="110681"/>
                  </a:lnTo>
                  <a:lnTo>
                    <a:pt x="110744" y="165640"/>
                  </a:lnTo>
                  <a:lnTo>
                    <a:pt x="74486" y="165640"/>
                  </a:lnTo>
                  <a:lnTo>
                    <a:pt x="74486" y="110681"/>
                  </a:lnTo>
                  <a:lnTo>
                    <a:pt x="19590" y="110681"/>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grpSp>
      <p:grpSp>
        <p:nvGrpSpPr>
          <p:cNvPr id="73" name="Google Shape;1547;p92">
            <a:extLst>
              <a:ext uri="{FF2B5EF4-FFF2-40B4-BE49-F238E27FC236}">
                <a16:creationId xmlns:a16="http://schemas.microsoft.com/office/drawing/2014/main" id="{8889797C-5D55-F70E-ED5A-3C2A5594C1E1}"/>
              </a:ext>
            </a:extLst>
          </p:cNvPr>
          <p:cNvGrpSpPr/>
          <p:nvPr/>
        </p:nvGrpSpPr>
        <p:grpSpPr>
          <a:xfrm>
            <a:off x="11317421" y="3427978"/>
            <a:ext cx="287338" cy="287338"/>
            <a:chOff x="10418558" y="3895566"/>
            <a:chExt cx="457200" cy="457200"/>
          </a:xfrm>
          <a:solidFill>
            <a:schemeClr val="tx1"/>
          </a:solidFill>
        </p:grpSpPr>
        <p:sp>
          <p:nvSpPr>
            <p:cNvPr id="74" name="Google Shape;1548;p92">
              <a:extLst>
                <a:ext uri="{FF2B5EF4-FFF2-40B4-BE49-F238E27FC236}">
                  <a16:creationId xmlns:a16="http://schemas.microsoft.com/office/drawing/2014/main" id="{1B5C11DC-9CC4-AACF-F86E-787B98C1F008}"/>
                </a:ext>
              </a:extLst>
            </p:cNvPr>
            <p:cNvSpPr/>
            <p:nvPr/>
          </p:nvSpPr>
          <p:spPr>
            <a:xfrm>
              <a:off x="10418558" y="3895566"/>
              <a:ext cx="457200" cy="457200"/>
            </a:xfrm>
            <a:custGeom>
              <a:avLst/>
              <a:gdLst/>
              <a:ahLst/>
              <a:cxnLst/>
              <a:rect l="l" t="t" r="r" b="b"/>
              <a:pathLst>
                <a:path w="457200" h="457200" extrusionOk="0">
                  <a:moveTo>
                    <a:pt x="0" y="0"/>
                  </a:moveTo>
                  <a:lnTo>
                    <a:pt x="0" y="457200"/>
                  </a:lnTo>
                  <a:lnTo>
                    <a:pt x="457200" y="457200"/>
                  </a:lnTo>
                  <a:lnTo>
                    <a:pt x="457200" y="0"/>
                  </a:lnTo>
                  <a:close/>
                  <a:moveTo>
                    <a:pt x="437674" y="437674"/>
                  </a:moveTo>
                  <a:lnTo>
                    <a:pt x="19526" y="437674"/>
                  </a:lnTo>
                  <a:lnTo>
                    <a:pt x="19526" y="19526"/>
                  </a:lnTo>
                  <a:lnTo>
                    <a:pt x="437674" y="19526"/>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75" name="Google Shape;1549;p92">
              <a:extLst>
                <a:ext uri="{FF2B5EF4-FFF2-40B4-BE49-F238E27FC236}">
                  <a16:creationId xmlns:a16="http://schemas.microsoft.com/office/drawing/2014/main" id="{A647699A-D39F-5958-7C0B-8EE0EC904398}"/>
                </a:ext>
              </a:extLst>
            </p:cNvPr>
            <p:cNvSpPr/>
            <p:nvPr/>
          </p:nvSpPr>
          <p:spPr>
            <a:xfrm>
              <a:off x="10476374" y="3976084"/>
              <a:ext cx="342011" cy="146208"/>
            </a:xfrm>
            <a:custGeom>
              <a:avLst/>
              <a:gdLst/>
              <a:ahLst/>
              <a:cxnLst/>
              <a:rect l="l" t="t" r="r" b="b"/>
              <a:pathLst>
                <a:path w="342011" h="146208" extrusionOk="0">
                  <a:moveTo>
                    <a:pt x="45402" y="146209"/>
                  </a:moveTo>
                  <a:lnTo>
                    <a:pt x="37433" y="137509"/>
                  </a:lnTo>
                  <a:lnTo>
                    <a:pt x="37179" y="137255"/>
                  </a:lnTo>
                  <a:lnTo>
                    <a:pt x="36894" y="136970"/>
                  </a:lnTo>
                  <a:cubicBezTo>
                    <a:pt x="26257" y="126143"/>
                    <a:pt x="21019" y="110331"/>
                    <a:pt x="21019" y="89948"/>
                  </a:cubicBezTo>
                  <a:cubicBezTo>
                    <a:pt x="20923" y="50705"/>
                    <a:pt x="49784" y="21082"/>
                    <a:pt x="88233" y="21082"/>
                  </a:cubicBezTo>
                  <a:cubicBezTo>
                    <a:pt x="117570" y="21082"/>
                    <a:pt x="142780" y="37814"/>
                    <a:pt x="150940" y="62738"/>
                  </a:cubicBezTo>
                  <a:lnTo>
                    <a:pt x="154908" y="75057"/>
                  </a:lnTo>
                  <a:lnTo>
                    <a:pt x="185198" y="75057"/>
                  </a:lnTo>
                  <a:lnTo>
                    <a:pt x="189833" y="65532"/>
                  </a:lnTo>
                  <a:cubicBezTo>
                    <a:pt x="204311" y="36068"/>
                    <a:pt x="225774" y="21082"/>
                    <a:pt x="253651" y="21082"/>
                  </a:cubicBezTo>
                  <a:cubicBezTo>
                    <a:pt x="291941" y="21082"/>
                    <a:pt x="320802" y="50641"/>
                    <a:pt x="320802" y="89884"/>
                  </a:cubicBezTo>
                  <a:cubicBezTo>
                    <a:pt x="320802" y="110268"/>
                    <a:pt x="315436" y="126079"/>
                    <a:pt x="304927" y="136906"/>
                  </a:cubicBezTo>
                  <a:lnTo>
                    <a:pt x="304641" y="137192"/>
                  </a:lnTo>
                  <a:lnTo>
                    <a:pt x="304387" y="137446"/>
                  </a:lnTo>
                  <a:lnTo>
                    <a:pt x="296450" y="146145"/>
                  </a:lnTo>
                  <a:lnTo>
                    <a:pt x="324771" y="146145"/>
                  </a:lnTo>
                  <a:cubicBezTo>
                    <a:pt x="337471" y="130080"/>
                    <a:pt x="342011" y="109982"/>
                    <a:pt x="342011" y="89884"/>
                  </a:cubicBezTo>
                  <a:cubicBezTo>
                    <a:pt x="342011" y="39338"/>
                    <a:pt x="303403" y="0"/>
                    <a:pt x="253778" y="0"/>
                  </a:cubicBezTo>
                  <a:cubicBezTo>
                    <a:pt x="215170" y="0"/>
                    <a:pt x="187611" y="22479"/>
                    <a:pt x="171228" y="56166"/>
                  </a:cubicBezTo>
                  <a:cubicBezTo>
                    <a:pt x="159766" y="22542"/>
                    <a:pt x="126683" y="63"/>
                    <a:pt x="88233" y="63"/>
                  </a:cubicBezTo>
                  <a:cubicBezTo>
                    <a:pt x="38608" y="63"/>
                    <a:pt x="0" y="39402"/>
                    <a:pt x="0" y="89948"/>
                  </a:cubicBezTo>
                  <a:cubicBezTo>
                    <a:pt x="0" y="110046"/>
                    <a:pt x="4445" y="130143"/>
                    <a:pt x="17240" y="146209"/>
                  </a:cubicBez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76" name="Google Shape;1550;p92">
              <a:extLst>
                <a:ext uri="{FF2B5EF4-FFF2-40B4-BE49-F238E27FC236}">
                  <a16:creationId xmlns:a16="http://schemas.microsoft.com/office/drawing/2014/main" id="{583A4D77-60E2-5D2C-62FE-3AF886849C26}"/>
                </a:ext>
              </a:extLst>
            </p:cNvPr>
            <p:cNvSpPr/>
            <p:nvPr/>
          </p:nvSpPr>
          <p:spPr>
            <a:xfrm>
              <a:off x="10543526" y="4177379"/>
              <a:ext cx="207200" cy="113315"/>
            </a:xfrm>
            <a:custGeom>
              <a:avLst/>
              <a:gdLst/>
              <a:ahLst/>
              <a:cxnLst/>
              <a:rect l="l" t="t" r="r" b="b"/>
              <a:pathLst>
                <a:path w="207200" h="113315" extrusionOk="0">
                  <a:moveTo>
                    <a:pt x="103632" y="82106"/>
                  </a:moveTo>
                  <a:lnTo>
                    <a:pt x="28575" y="0"/>
                  </a:lnTo>
                  <a:lnTo>
                    <a:pt x="0" y="0"/>
                  </a:lnTo>
                  <a:lnTo>
                    <a:pt x="103632" y="113316"/>
                  </a:lnTo>
                  <a:lnTo>
                    <a:pt x="207201" y="0"/>
                  </a:lnTo>
                  <a:lnTo>
                    <a:pt x="178626"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77" name="Google Shape;1551;p92">
              <a:extLst>
                <a:ext uri="{FF2B5EF4-FFF2-40B4-BE49-F238E27FC236}">
                  <a16:creationId xmlns:a16="http://schemas.microsoft.com/office/drawing/2014/main" id="{0D67CF11-EE18-634E-4DA0-358DFB683DB8}"/>
                </a:ext>
              </a:extLst>
            </p:cNvPr>
            <p:cNvSpPr/>
            <p:nvPr/>
          </p:nvSpPr>
          <p:spPr>
            <a:xfrm>
              <a:off x="10476215" y="4060570"/>
              <a:ext cx="341883" cy="125317"/>
            </a:xfrm>
            <a:custGeom>
              <a:avLst/>
              <a:gdLst/>
              <a:ahLst/>
              <a:cxnLst/>
              <a:rect l="l" t="t" r="r" b="b"/>
              <a:pathLst>
                <a:path w="341883" h="125317" extrusionOk="0">
                  <a:moveTo>
                    <a:pt x="125254" y="68675"/>
                  </a:moveTo>
                  <a:lnTo>
                    <a:pt x="166180" y="125317"/>
                  </a:lnTo>
                  <a:lnTo>
                    <a:pt x="204629" y="42259"/>
                  </a:lnTo>
                  <a:lnTo>
                    <a:pt x="236855" y="97885"/>
                  </a:lnTo>
                  <a:lnTo>
                    <a:pt x="341884" y="97885"/>
                  </a:lnTo>
                  <a:lnTo>
                    <a:pt x="341884" y="78359"/>
                  </a:lnTo>
                  <a:lnTo>
                    <a:pt x="248095" y="78359"/>
                  </a:lnTo>
                  <a:lnTo>
                    <a:pt x="202692" y="0"/>
                  </a:lnTo>
                  <a:lnTo>
                    <a:pt x="162465" y="86836"/>
                  </a:lnTo>
                  <a:lnTo>
                    <a:pt x="124809" y="34734"/>
                  </a:lnTo>
                  <a:lnTo>
                    <a:pt x="94647" y="78835"/>
                  </a:lnTo>
                  <a:lnTo>
                    <a:pt x="0" y="78835"/>
                  </a:lnTo>
                  <a:lnTo>
                    <a:pt x="0" y="98361"/>
                  </a:lnTo>
                  <a:lnTo>
                    <a:pt x="104934" y="98361"/>
                  </a:lnTo>
                  <a:lnTo>
                    <a:pt x="125254" y="68675"/>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grpSp>
      <p:pic>
        <p:nvPicPr>
          <p:cNvPr id="79" name="Picture 78">
            <a:extLst>
              <a:ext uri="{FF2B5EF4-FFF2-40B4-BE49-F238E27FC236}">
                <a16:creationId xmlns:a16="http://schemas.microsoft.com/office/drawing/2014/main" id="{4E157E8C-DDDD-5716-2F3E-15C5995B4322}"/>
              </a:ext>
            </a:extLst>
          </p:cNvPr>
          <p:cNvPicPr>
            <a:picLocks noChangeAspect="1"/>
          </p:cNvPicPr>
          <p:nvPr/>
        </p:nvPicPr>
        <p:blipFill rotWithShape="1">
          <a:blip r:embed="rId7"/>
          <a:srcRect t="15906" b="49863"/>
          <a:stretch/>
        </p:blipFill>
        <p:spPr>
          <a:xfrm>
            <a:off x="6142423" y="4890825"/>
            <a:ext cx="5614916" cy="1281374"/>
          </a:xfrm>
          <a:prstGeom prst="rect">
            <a:avLst/>
          </a:prstGeom>
        </p:spPr>
      </p:pic>
    </p:spTree>
    <p:extLst>
      <p:ext uri="{BB962C8B-B14F-4D97-AF65-F5344CB8AC3E}">
        <p14:creationId xmlns:p14="http://schemas.microsoft.com/office/powerpoint/2010/main" val="266540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110B235-F955-EA3B-FC0E-F99459354174}"/>
              </a:ext>
            </a:extLst>
          </p:cNvPr>
          <p:cNvSpPr/>
          <p:nvPr/>
        </p:nvSpPr>
        <p:spPr>
          <a:xfrm>
            <a:off x="450187" y="1823905"/>
            <a:ext cx="382718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solidFill>
                  <a:schemeClr val="bg1"/>
                </a:solidFill>
              </a:rPr>
              <a:t>If you are trapped in a collapse:</a:t>
            </a:r>
            <a:endParaRPr lang="fi-FI" sz="1600" b="1">
              <a:solidFill>
                <a:schemeClr val="bg1"/>
              </a:solidFill>
            </a:endParaRPr>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rtlCol="0"/>
          <a:lstStyle/>
          <a:p>
            <a:pPr rtl="0"/>
            <a:r>
              <a:rPr lang="en-gb"/>
              <a:t>Collapse of structures</a:t>
            </a:r>
            <a:br>
              <a:rPr lang="lv-LV"/>
            </a:br>
            <a:r>
              <a:rPr lang="en-gb">
                <a:solidFill>
                  <a:srgbClr val="A8192D"/>
                </a:solidFill>
              </a:rPr>
              <a:t>How to proceed?</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21</a:t>
            </a:fld>
            <a:endParaRPr lang="en-GB"/>
          </a:p>
        </p:txBody>
      </p:sp>
      <p:sp>
        <p:nvSpPr>
          <p:cNvPr id="47" name="Rectangle 46">
            <a:extLst>
              <a:ext uri="{FF2B5EF4-FFF2-40B4-BE49-F238E27FC236}">
                <a16:creationId xmlns:a16="http://schemas.microsoft.com/office/drawing/2014/main" id="{D697A073-4B67-4447-043A-F93B67624135}"/>
              </a:ext>
            </a:extLst>
          </p:cNvPr>
          <p:cNvSpPr/>
          <p:nvPr/>
        </p:nvSpPr>
        <p:spPr>
          <a:xfrm>
            <a:off x="1098188" y="2541546"/>
            <a:ext cx="3722409" cy="432174"/>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If you have a mobile phone, call </a:t>
            </a:r>
            <a:r>
              <a:rPr lang="en-gb" sz="1400" b="1" i="0">
                <a:solidFill>
                  <a:srgbClr val="A8192D"/>
                </a:solidFill>
                <a:effectLst/>
              </a:rPr>
              <a:t>112</a:t>
            </a:r>
            <a:r>
              <a:rPr lang="en-gb" sz="1400" b="0" i="0">
                <a:solidFill>
                  <a:srgbClr val="212529"/>
                </a:solidFill>
                <a:effectLst/>
              </a:rPr>
              <a:t>.</a:t>
            </a:r>
          </a:p>
        </p:txBody>
      </p:sp>
      <p:cxnSp>
        <p:nvCxnSpPr>
          <p:cNvPr id="50" name="Straight Connector 49">
            <a:extLst>
              <a:ext uri="{FF2B5EF4-FFF2-40B4-BE49-F238E27FC236}">
                <a16:creationId xmlns:a16="http://schemas.microsoft.com/office/drawing/2014/main" id="{2E25A791-72D3-E3CA-C1AC-AD2AF6CDF088}"/>
              </a:ext>
            </a:extLst>
          </p:cNvPr>
          <p:cNvCxnSpPr>
            <a:cxnSpLocks/>
          </p:cNvCxnSpPr>
          <p:nvPr/>
        </p:nvCxnSpPr>
        <p:spPr>
          <a:xfrm>
            <a:off x="1098550" y="3016871"/>
            <a:ext cx="3722688"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54" name="Rectangle 53">
            <a:extLst>
              <a:ext uri="{FF2B5EF4-FFF2-40B4-BE49-F238E27FC236}">
                <a16:creationId xmlns:a16="http://schemas.microsoft.com/office/drawing/2014/main" id="{A1F71667-D7CD-73A1-7C5D-B210E14862AD}"/>
              </a:ext>
            </a:extLst>
          </p:cNvPr>
          <p:cNvSpPr/>
          <p:nvPr/>
        </p:nvSpPr>
        <p:spPr>
          <a:xfrm>
            <a:off x="1098188" y="3061610"/>
            <a:ext cx="3722409" cy="43234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spc="-20">
                <a:solidFill>
                  <a:srgbClr val="212529"/>
                </a:solidFill>
                <a:effectLst/>
              </a:rPr>
              <a:t>Cover your mouth with a cloth or clothing when you breathe.</a:t>
            </a:r>
          </a:p>
        </p:txBody>
      </p:sp>
      <p:grpSp>
        <p:nvGrpSpPr>
          <p:cNvPr id="3" name="Group 2">
            <a:extLst>
              <a:ext uri="{FF2B5EF4-FFF2-40B4-BE49-F238E27FC236}">
                <a16:creationId xmlns:a16="http://schemas.microsoft.com/office/drawing/2014/main" id="{93AEDA63-7169-370C-BEFF-F35DAB130A33}"/>
              </a:ext>
            </a:extLst>
          </p:cNvPr>
          <p:cNvGrpSpPr/>
          <p:nvPr/>
        </p:nvGrpSpPr>
        <p:grpSpPr>
          <a:xfrm>
            <a:off x="4172567" y="1823905"/>
            <a:ext cx="646888" cy="576000"/>
            <a:chOff x="4172567" y="1815438"/>
            <a:chExt cx="646888" cy="576000"/>
          </a:xfrm>
        </p:grpSpPr>
        <p:sp>
          <p:nvSpPr>
            <p:cNvPr id="51" name="Rectangle 50">
              <a:extLst>
                <a:ext uri="{FF2B5EF4-FFF2-40B4-BE49-F238E27FC236}">
                  <a16:creationId xmlns:a16="http://schemas.microsoft.com/office/drawing/2014/main" id="{1D9B6445-7F02-AD29-9C1C-BE7ED24A094D}"/>
                </a:ext>
              </a:extLst>
            </p:cNvPr>
            <p:cNvSpPr/>
            <p:nvPr/>
          </p:nvSpPr>
          <p:spPr>
            <a:xfrm>
              <a:off x="4243455" y="1815438"/>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solidFill>
                  <a:schemeClr val="tx1"/>
                </a:solidFill>
              </a:endParaRPr>
            </a:p>
          </p:txBody>
        </p:sp>
        <p:sp>
          <p:nvSpPr>
            <p:cNvPr id="52" name="Rectangle 51">
              <a:extLst>
                <a:ext uri="{FF2B5EF4-FFF2-40B4-BE49-F238E27FC236}">
                  <a16:creationId xmlns:a16="http://schemas.microsoft.com/office/drawing/2014/main" id="{1BE86892-4D0A-D5EF-2C31-083B961D6FA7}"/>
                </a:ext>
              </a:extLst>
            </p:cNvPr>
            <p:cNvSpPr/>
            <p:nvPr/>
          </p:nvSpPr>
          <p:spPr>
            <a:xfrm>
              <a:off x="4172567" y="1815438"/>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cxnSp>
        <p:nvCxnSpPr>
          <p:cNvPr id="57" name="Straight Connector 56">
            <a:extLst>
              <a:ext uri="{FF2B5EF4-FFF2-40B4-BE49-F238E27FC236}">
                <a16:creationId xmlns:a16="http://schemas.microsoft.com/office/drawing/2014/main" id="{F353F342-B0A2-23BA-E106-17B05A219B85}"/>
              </a:ext>
            </a:extLst>
          </p:cNvPr>
          <p:cNvCxnSpPr>
            <a:cxnSpLocks/>
          </p:cNvCxnSpPr>
          <p:nvPr/>
        </p:nvCxnSpPr>
        <p:spPr>
          <a:xfrm>
            <a:off x="1105462" y="3537109"/>
            <a:ext cx="3722688"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58" name="Rectangle 57">
            <a:extLst>
              <a:ext uri="{FF2B5EF4-FFF2-40B4-BE49-F238E27FC236}">
                <a16:creationId xmlns:a16="http://schemas.microsoft.com/office/drawing/2014/main" id="{A80DDA7E-D756-55C4-C152-BB4BA35E1815}"/>
              </a:ext>
            </a:extLst>
          </p:cNvPr>
          <p:cNvSpPr/>
          <p:nvPr/>
        </p:nvSpPr>
        <p:spPr>
          <a:xfrm>
            <a:off x="1105462" y="3581848"/>
            <a:ext cx="3715135" cy="603446"/>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spc="-20">
                <a:solidFill>
                  <a:srgbClr val="212529"/>
                </a:solidFill>
                <a:effectLst/>
              </a:rPr>
              <a:t>Use any means to attract the attention of rescuers, such as knocking on building structures, pipes, radiators.</a:t>
            </a:r>
          </a:p>
        </p:txBody>
      </p:sp>
      <p:sp>
        <p:nvSpPr>
          <p:cNvPr id="62" name="Rectangle 61">
            <a:extLst>
              <a:ext uri="{FF2B5EF4-FFF2-40B4-BE49-F238E27FC236}">
                <a16:creationId xmlns:a16="http://schemas.microsoft.com/office/drawing/2014/main" id="{D20A67E3-8EDE-F16B-34AB-1C391339A6D1}"/>
              </a:ext>
            </a:extLst>
          </p:cNvPr>
          <p:cNvSpPr/>
          <p:nvPr/>
        </p:nvSpPr>
        <p:spPr>
          <a:xfrm>
            <a:off x="5178413" y="2497797"/>
            <a:ext cx="6571868" cy="40269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0" tIns="72000" rIns="72000" bIns="72000" rtlCol="0" anchor="ctr">
            <a:noAutofit/>
          </a:bodyPr>
          <a:lstStyle/>
          <a:p>
            <a:pPr algn="l" rtl="0"/>
            <a:r>
              <a:rPr lang="en-gb" sz="1400" b="1" i="0">
                <a:solidFill>
                  <a:srgbClr val="A8192D"/>
                </a:solidFill>
                <a:effectLst/>
              </a:rPr>
              <a:t>Situations vary, as do building designs, so take the following advice into account when assessing the risks:</a:t>
            </a:r>
          </a:p>
        </p:txBody>
      </p:sp>
      <p:sp>
        <p:nvSpPr>
          <p:cNvPr id="66" name="Rectangle 65">
            <a:extLst>
              <a:ext uri="{FF2B5EF4-FFF2-40B4-BE49-F238E27FC236}">
                <a16:creationId xmlns:a16="http://schemas.microsoft.com/office/drawing/2014/main" id="{08F122A0-E324-3907-7228-5AE5E3C4843F}"/>
              </a:ext>
            </a:extLst>
          </p:cNvPr>
          <p:cNvSpPr/>
          <p:nvPr/>
        </p:nvSpPr>
        <p:spPr>
          <a:xfrm>
            <a:off x="1113015" y="5058712"/>
            <a:ext cx="3715135" cy="4826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Leave the building immediately.</a:t>
            </a:r>
          </a:p>
        </p:txBody>
      </p:sp>
      <p:sp>
        <p:nvSpPr>
          <p:cNvPr id="72" name="Rectangle 71">
            <a:extLst>
              <a:ext uri="{FF2B5EF4-FFF2-40B4-BE49-F238E27FC236}">
                <a16:creationId xmlns:a16="http://schemas.microsoft.com/office/drawing/2014/main" id="{928C2E0E-417C-EDB6-52AB-68E8E20DCEF7}"/>
              </a:ext>
            </a:extLst>
          </p:cNvPr>
          <p:cNvSpPr/>
          <p:nvPr/>
        </p:nvSpPr>
        <p:spPr>
          <a:xfrm>
            <a:off x="5831411" y="3839217"/>
            <a:ext cx="5919788" cy="6794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Kneel down, cover your head and neck with your arms. This posture will prevent you from falling and partially protect vital organs.</a:t>
            </a:r>
          </a:p>
        </p:txBody>
      </p:sp>
      <p:sp>
        <p:nvSpPr>
          <p:cNvPr id="73" name="Rectangle 72">
            <a:extLst>
              <a:ext uri="{FF2B5EF4-FFF2-40B4-BE49-F238E27FC236}">
                <a16:creationId xmlns:a16="http://schemas.microsoft.com/office/drawing/2014/main" id="{9C86CFCF-7290-9FFE-BEAB-1FA2D67A3C88}"/>
              </a:ext>
            </a:extLst>
          </p:cNvPr>
          <p:cNvSpPr/>
          <p:nvPr/>
        </p:nvSpPr>
        <p:spPr>
          <a:xfrm>
            <a:off x="5180159" y="3839218"/>
            <a:ext cx="576263" cy="67945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74" name="L-Shape 73">
            <a:extLst>
              <a:ext uri="{FF2B5EF4-FFF2-40B4-BE49-F238E27FC236}">
                <a16:creationId xmlns:a16="http://schemas.microsoft.com/office/drawing/2014/main" id="{A053C19A-38A1-C7C7-53E6-87F351A8BF88}"/>
              </a:ext>
            </a:extLst>
          </p:cNvPr>
          <p:cNvSpPr/>
          <p:nvPr/>
        </p:nvSpPr>
        <p:spPr>
          <a:xfrm rot="13500000">
            <a:off x="5303027" y="4042555"/>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cxnSp>
        <p:nvCxnSpPr>
          <p:cNvPr id="75" name="Straight Connector 74">
            <a:extLst>
              <a:ext uri="{FF2B5EF4-FFF2-40B4-BE49-F238E27FC236}">
                <a16:creationId xmlns:a16="http://schemas.microsoft.com/office/drawing/2014/main" id="{70FAA842-5D21-E625-D55B-0CB1F9A8CBFB}"/>
              </a:ext>
            </a:extLst>
          </p:cNvPr>
          <p:cNvCxnSpPr>
            <a:cxnSpLocks/>
          </p:cNvCxnSpPr>
          <p:nvPr/>
        </p:nvCxnSpPr>
        <p:spPr>
          <a:xfrm>
            <a:off x="5831411" y="3760846"/>
            <a:ext cx="5919788"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76" name="Straight Connector 75">
            <a:extLst>
              <a:ext uri="{FF2B5EF4-FFF2-40B4-BE49-F238E27FC236}">
                <a16:creationId xmlns:a16="http://schemas.microsoft.com/office/drawing/2014/main" id="{957D2CA1-D403-C980-F58A-536F6D58014A}"/>
              </a:ext>
            </a:extLst>
          </p:cNvPr>
          <p:cNvCxnSpPr>
            <a:cxnSpLocks/>
          </p:cNvCxnSpPr>
          <p:nvPr/>
        </p:nvCxnSpPr>
        <p:spPr>
          <a:xfrm>
            <a:off x="5831411" y="4588762"/>
            <a:ext cx="5919788"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77" name="Rectangle 76">
            <a:extLst>
              <a:ext uri="{FF2B5EF4-FFF2-40B4-BE49-F238E27FC236}">
                <a16:creationId xmlns:a16="http://schemas.microsoft.com/office/drawing/2014/main" id="{F0709471-AB6A-FC77-830D-DDEFCBAEDBAA}"/>
              </a:ext>
            </a:extLst>
          </p:cNvPr>
          <p:cNvSpPr/>
          <p:nvPr/>
        </p:nvSpPr>
        <p:spPr>
          <a:xfrm>
            <a:off x="5831411" y="4667133"/>
            <a:ext cx="5919788" cy="6794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Stay put until the collapse ends.</a:t>
            </a:r>
          </a:p>
        </p:txBody>
      </p:sp>
      <p:sp>
        <p:nvSpPr>
          <p:cNvPr id="78" name="Rectangle 77">
            <a:extLst>
              <a:ext uri="{FF2B5EF4-FFF2-40B4-BE49-F238E27FC236}">
                <a16:creationId xmlns:a16="http://schemas.microsoft.com/office/drawing/2014/main" id="{497B592F-2CA7-2C0B-CF35-2C645BBEBA04}"/>
              </a:ext>
            </a:extLst>
          </p:cNvPr>
          <p:cNvSpPr/>
          <p:nvPr/>
        </p:nvSpPr>
        <p:spPr>
          <a:xfrm>
            <a:off x="5180159" y="4667135"/>
            <a:ext cx="576263" cy="67945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79" name="L-Shape 78">
            <a:extLst>
              <a:ext uri="{FF2B5EF4-FFF2-40B4-BE49-F238E27FC236}">
                <a16:creationId xmlns:a16="http://schemas.microsoft.com/office/drawing/2014/main" id="{BCB7C98B-83FE-D198-ED60-F7364A0908C0}"/>
              </a:ext>
            </a:extLst>
          </p:cNvPr>
          <p:cNvSpPr/>
          <p:nvPr/>
        </p:nvSpPr>
        <p:spPr>
          <a:xfrm rot="13500000">
            <a:off x="5303027" y="4870472"/>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80" name="Rectangle 79">
            <a:extLst>
              <a:ext uri="{FF2B5EF4-FFF2-40B4-BE49-F238E27FC236}">
                <a16:creationId xmlns:a16="http://schemas.microsoft.com/office/drawing/2014/main" id="{BEF3E042-EAD3-8DE1-2389-A3B98EA88CB9}"/>
              </a:ext>
            </a:extLst>
          </p:cNvPr>
          <p:cNvSpPr/>
          <p:nvPr/>
        </p:nvSpPr>
        <p:spPr>
          <a:xfrm>
            <a:off x="5831411" y="5495051"/>
            <a:ext cx="5919788" cy="67945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When the collapse ends, leave the building, avoiding unstable objects or structures. </a:t>
            </a:r>
            <a:r>
              <a:rPr lang="en-gb" sz="1400" b="1" i="0">
                <a:solidFill>
                  <a:srgbClr val="A8192D"/>
                </a:solidFill>
                <a:effectLst/>
              </a:rPr>
              <a:t>Remember!</a:t>
            </a:r>
            <a:r>
              <a:rPr lang="en-gb" sz="1400" b="0" i="0">
                <a:solidFill>
                  <a:srgbClr val="A8192D"/>
                </a:solidFill>
                <a:effectLst/>
              </a:rPr>
              <a:t> Do not use the lift when leaving the building!</a:t>
            </a:r>
          </a:p>
        </p:txBody>
      </p:sp>
      <p:sp>
        <p:nvSpPr>
          <p:cNvPr id="81" name="Rectangle 80">
            <a:extLst>
              <a:ext uri="{FF2B5EF4-FFF2-40B4-BE49-F238E27FC236}">
                <a16:creationId xmlns:a16="http://schemas.microsoft.com/office/drawing/2014/main" id="{2B20D985-1A09-1E1A-8A91-B2D1F9EC154D}"/>
              </a:ext>
            </a:extLst>
          </p:cNvPr>
          <p:cNvSpPr/>
          <p:nvPr/>
        </p:nvSpPr>
        <p:spPr>
          <a:xfrm>
            <a:off x="5180159" y="5495051"/>
            <a:ext cx="576263" cy="67945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82" name="L-Shape 81">
            <a:extLst>
              <a:ext uri="{FF2B5EF4-FFF2-40B4-BE49-F238E27FC236}">
                <a16:creationId xmlns:a16="http://schemas.microsoft.com/office/drawing/2014/main" id="{1F0EB707-146A-7083-C7F8-D8B91A4BA780}"/>
              </a:ext>
            </a:extLst>
          </p:cNvPr>
          <p:cNvSpPr/>
          <p:nvPr/>
        </p:nvSpPr>
        <p:spPr>
          <a:xfrm rot="13500000">
            <a:off x="5293600" y="5698388"/>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cxnSp>
        <p:nvCxnSpPr>
          <p:cNvPr id="83" name="Straight Connector 82">
            <a:extLst>
              <a:ext uri="{FF2B5EF4-FFF2-40B4-BE49-F238E27FC236}">
                <a16:creationId xmlns:a16="http://schemas.microsoft.com/office/drawing/2014/main" id="{932B34D4-AF5E-FC69-DBF7-6AE9C985A70B}"/>
              </a:ext>
            </a:extLst>
          </p:cNvPr>
          <p:cNvCxnSpPr>
            <a:cxnSpLocks/>
          </p:cNvCxnSpPr>
          <p:nvPr/>
        </p:nvCxnSpPr>
        <p:spPr>
          <a:xfrm>
            <a:off x="5831411" y="5416678"/>
            <a:ext cx="5919788"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27" name="Group 26">
            <a:extLst>
              <a:ext uri="{FF2B5EF4-FFF2-40B4-BE49-F238E27FC236}">
                <a16:creationId xmlns:a16="http://schemas.microsoft.com/office/drawing/2014/main" id="{755A2F43-690A-BA2B-4080-FA57075B5F4C}"/>
              </a:ext>
            </a:extLst>
          </p:cNvPr>
          <p:cNvGrpSpPr/>
          <p:nvPr/>
        </p:nvGrpSpPr>
        <p:grpSpPr>
          <a:xfrm>
            <a:off x="445641" y="2541720"/>
            <a:ext cx="576263" cy="432000"/>
            <a:chOff x="445641" y="2541720"/>
            <a:chExt cx="576263" cy="432000"/>
          </a:xfrm>
        </p:grpSpPr>
        <p:sp>
          <p:nvSpPr>
            <p:cNvPr id="92" name="Rectangle 91">
              <a:extLst>
                <a:ext uri="{FF2B5EF4-FFF2-40B4-BE49-F238E27FC236}">
                  <a16:creationId xmlns:a16="http://schemas.microsoft.com/office/drawing/2014/main" id="{BF9E9EDF-3AF8-1973-1707-768236F3A392}"/>
                </a:ext>
              </a:extLst>
            </p:cNvPr>
            <p:cNvSpPr/>
            <p:nvPr/>
          </p:nvSpPr>
          <p:spPr>
            <a:xfrm>
              <a:off x="445641" y="254172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93" name="L-Shape 92">
              <a:extLst>
                <a:ext uri="{FF2B5EF4-FFF2-40B4-BE49-F238E27FC236}">
                  <a16:creationId xmlns:a16="http://schemas.microsoft.com/office/drawing/2014/main" id="{0314C786-59A0-32D8-38D9-F844DF1CA7C7}"/>
                </a:ext>
              </a:extLst>
            </p:cNvPr>
            <p:cNvSpPr/>
            <p:nvPr/>
          </p:nvSpPr>
          <p:spPr>
            <a:xfrm rot="13500000">
              <a:off x="568509" y="262133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grpSp>
        <p:nvGrpSpPr>
          <p:cNvPr id="26" name="Group 25">
            <a:extLst>
              <a:ext uri="{FF2B5EF4-FFF2-40B4-BE49-F238E27FC236}">
                <a16:creationId xmlns:a16="http://schemas.microsoft.com/office/drawing/2014/main" id="{96F39947-955A-E23F-BD68-7AB190AF29C4}"/>
              </a:ext>
            </a:extLst>
          </p:cNvPr>
          <p:cNvGrpSpPr/>
          <p:nvPr/>
        </p:nvGrpSpPr>
        <p:grpSpPr>
          <a:xfrm>
            <a:off x="445640" y="3581972"/>
            <a:ext cx="576263" cy="603322"/>
            <a:chOff x="445640" y="3581972"/>
            <a:chExt cx="576263" cy="603322"/>
          </a:xfrm>
        </p:grpSpPr>
        <p:sp>
          <p:nvSpPr>
            <p:cNvPr id="96" name="Rectangle 95">
              <a:extLst>
                <a:ext uri="{FF2B5EF4-FFF2-40B4-BE49-F238E27FC236}">
                  <a16:creationId xmlns:a16="http://schemas.microsoft.com/office/drawing/2014/main" id="{278B5017-97C1-ADE0-A3C8-406A0A404E75}"/>
                </a:ext>
              </a:extLst>
            </p:cNvPr>
            <p:cNvSpPr/>
            <p:nvPr/>
          </p:nvSpPr>
          <p:spPr>
            <a:xfrm>
              <a:off x="445640" y="3581972"/>
              <a:ext cx="576263" cy="60332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97" name="L-Shape 96">
              <a:extLst>
                <a:ext uri="{FF2B5EF4-FFF2-40B4-BE49-F238E27FC236}">
                  <a16:creationId xmlns:a16="http://schemas.microsoft.com/office/drawing/2014/main" id="{8C9AFDE8-9F93-9827-B541-92580F60B883}"/>
                </a:ext>
              </a:extLst>
            </p:cNvPr>
            <p:cNvSpPr/>
            <p:nvPr/>
          </p:nvSpPr>
          <p:spPr>
            <a:xfrm rot="13500000">
              <a:off x="568508" y="374724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sp>
        <p:nvSpPr>
          <p:cNvPr id="98" name="Rectangle 97">
            <a:extLst>
              <a:ext uri="{FF2B5EF4-FFF2-40B4-BE49-F238E27FC236}">
                <a16:creationId xmlns:a16="http://schemas.microsoft.com/office/drawing/2014/main" id="{8BD33588-1853-32E4-D3B1-751E4A1715CC}"/>
              </a:ext>
            </a:extLst>
          </p:cNvPr>
          <p:cNvSpPr/>
          <p:nvPr/>
        </p:nvSpPr>
        <p:spPr>
          <a:xfrm>
            <a:off x="440760" y="4334003"/>
            <a:ext cx="4378695"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solidFill>
                  <a:schemeClr val="tx1"/>
                </a:solidFill>
              </a:rPr>
              <a:t>If there is a risk of building collapse</a:t>
            </a:r>
            <a:endParaRPr lang="fi-FI" sz="1600" b="1">
              <a:solidFill>
                <a:schemeClr val="tx1"/>
              </a:solidFill>
            </a:endParaRPr>
          </a:p>
        </p:txBody>
      </p:sp>
      <p:sp>
        <p:nvSpPr>
          <p:cNvPr id="100" name="Rectangle 99">
            <a:extLst>
              <a:ext uri="{FF2B5EF4-FFF2-40B4-BE49-F238E27FC236}">
                <a16:creationId xmlns:a16="http://schemas.microsoft.com/office/drawing/2014/main" id="{84096BBD-C066-0550-82E9-4A74096E56D6}"/>
              </a:ext>
            </a:extLst>
          </p:cNvPr>
          <p:cNvSpPr/>
          <p:nvPr/>
        </p:nvSpPr>
        <p:spPr>
          <a:xfrm>
            <a:off x="4243455" y="4334003"/>
            <a:ext cx="576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solidFill>
                <a:schemeClr val="tx1"/>
              </a:solidFill>
            </a:endParaRPr>
          </a:p>
        </p:txBody>
      </p:sp>
      <p:sp>
        <p:nvSpPr>
          <p:cNvPr id="101" name="Rectangle 100">
            <a:extLst>
              <a:ext uri="{FF2B5EF4-FFF2-40B4-BE49-F238E27FC236}">
                <a16:creationId xmlns:a16="http://schemas.microsoft.com/office/drawing/2014/main" id="{F9037D17-5A5A-C117-143A-25F890F1ACB5}"/>
              </a:ext>
            </a:extLst>
          </p:cNvPr>
          <p:cNvSpPr/>
          <p:nvPr/>
        </p:nvSpPr>
        <p:spPr>
          <a:xfrm>
            <a:off x="4172567" y="4334003"/>
            <a:ext cx="72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nvGrpSpPr>
          <p:cNvPr id="102" name="Google Shape;1770;p93">
            <a:extLst>
              <a:ext uri="{FF2B5EF4-FFF2-40B4-BE49-F238E27FC236}">
                <a16:creationId xmlns:a16="http://schemas.microsoft.com/office/drawing/2014/main" id="{172DD8C4-2B97-3E9C-884B-B2A640C7829B}"/>
              </a:ext>
            </a:extLst>
          </p:cNvPr>
          <p:cNvGrpSpPr/>
          <p:nvPr/>
        </p:nvGrpSpPr>
        <p:grpSpPr>
          <a:xfrm>
            <a:off x="4351455" y="4442003"/>
            <a:ext cx="360000" cy="360000"/>
            <a:chOff x="7461366" y="2560815"/>
            <a:chExt cx="457200" cy="457200"/>
          </a:xfrm>
          <a:solidFill>
            <a:schemeClr val="tx1"/>
          </a:solidFill>
        </p:grpSpPr>
        <p:grpSp>
          <p:nvGrpSpPr>
            <p:cNvPr id="103" name="Google Shape;1771;p93">
              <a:extLst>
                <a:ext uri="{FF2B5EF4-FFF2-40B4-BE49-F238E27FC236}">
                  <a16:creationId xmlns:a16="http://schemas.microsoft.com/office/drawing/2014/main" id="{61BCCF13-157B-24D5-B1AF-7CB0BF6C9970}"/>
                </a:ext>
              </a:extLst>
            </p:cNvPr>
            <p:cNvGrpSpPr/>
            <p:nvPr/>
          </p:nvGrpSpPr>
          <p:grpSpPr>
            <a:xfrm>
              <a:off x="7461366" y="2560815"/>
              <a:ext cx="457200" cy="457200"/>
              <a:chOff x="7461366" y="2560815"/>
              <a:chExt cx="457200" cy="457200"/>
            </a:xfrm>
            <a:grpFill/>
          </p:grpSpPr>
          <p:sp>
            <p:nvSpPr>
              <p:cNvPr id="105" name="Google Shape;1772;p93">
                <a:extLst>
                  <a:ext uri="{FF2B5EF4-FFF2-40B4-BE49-F238E27FC236}">
                    <a16:creationId xmlns:a16="http://schemas.microsoft.com/office/drawing/2014/main" id="{2E3B2AC8-9BB0-A537-E473-2F14E6CC3F61}"/>
                  </a:ext>
                </a:extLst>
              </p:cNvPr>
              <p:cNvSpPr/>
              <p:nvPr/>
            </p:nvSpPr>
            <p:spPr>
              <a:xfrm>
                <a:off x="7680949" y="2712611"/>
                <a:ext cx="19526" cy="146049"/>
              </a:xfrm>
              <a:custGeom>
                <a:avLst/>
                <a:gdLst/>
                <a:ahLst/>
                <a:cxnLst/>
                <a:rect l="l" t="t" r="r" b="b"/>
                <a:pathLst>
                  <a:path w="19526" h="146049" extrusionOk="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6" name="Google Shape;1773;p93">
                <a:extLst>
                  <a:ext uri="{FF2B5EF4-FFF2-40B4-BE49-F238E27FC236}">
                    <a16:creationId xmlns:a16="http://schemas.microsoft.com/office/drawing/2014/main" id="{AD48F423-BC13-793F-BCAD-AE51747BBC47}"/>
                  </a:ext>
                </a:extLst>
              </p:cNvPr>
              <p:cNvSpPr/>
              <p:nvPr/>
            </p:nvSpPr>
            <p:spPr>
              <a:xfrm>
                <a:off x="7752672" y="2712579"/>
                <a:ext cx="19526" cy="273050"/>
              </a:xfrm>
              <a:custGeom>
                <a:avLst/>
                <a:gdLst/>
                <a:ahLst/>
                <a:cxnLst/>
                <a:rect l="l" t="t" r="r" b="b"/>
                <a:pathLst>
                  <a:path w="19526" h="273050" extrusionOk="0">
                    <a:moveTo>
                      <a:pt x="19526" y="273050"/>
                    </a:moveTo>
                    <a:lnTo>
                      <a:pt x="0" y="273050"/>
                    </a:lnTo>
                    <a:lnTo>
                      <a:pt x="0" y="254000"/>
                    </a:lnTo>
                    <a:lnTo>
                      <a:pt x="19526" y="254000"/>
                    </a:lnTo>
                    <a:close/>
                    <a:moveTo>
                      <a:pt x="19526" y="209550"/>
                    </a:moveTo>
                    <a:lnTo>
                      <a:pt x="0" y="209550"/>
                    </a:lnTo>
                    <a:lnTo>
                      <a:pt x="0" y="190500"/>
                    </a:lnTo>
                    <a:lnTo>
                      <a:pt x="19526" y="190500"/>
                    </a:lnTo>
                    <a:close/>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7" name="Google Shape;1774;p93">
                <a:extLst>
                  <a:ext uri="{FF2B5EF4-FFF2-40B4-BE49-F238E27FC236}">
                    <a16:creationId xmlns:a16="http://schemas.microsoft.com/office/drawing/2014/main" id="{2D0B39F0-A90E-62AF-1AF4-8097B2AF8AC5}"/>
                  </a:ext>
                </a:extLst>
              </p:cNvPr>
              <p:cNvSpPr/>
              <p:nvPr/>
            </p:nvSpPr>
            <p:spPr>
              <a:xfrm>
                <a:off x="7609194" y="2839580"/>
                <a:ext cx="19526" cy="146050"/>
              </a:xfrm>
              <a:custGeom>
                <a:avLst/>
                <a:gdLst/>
                <a:ahLst/>
                <a:cxnLst/>
                <a:rect l="l" t="t" r="r" b="b"/>
                <a:pathLst>
                  <a:path w="19526" h="146050" extrusionOk="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 name="Google Shape;1775;p93">
                <a:extLst>
                  <a:ext uri="{FF2B5EF4-FFF2-40B4-BE49-F238E27FC236}">
                    <a16:creationId xmlns:a16="http://schemas.microsoft.com/office/drawing/2014/main" id="{08B1FB2C-20BF-FED0-9F78-F195A0E0DF55}"/>
                  </a:ext>
                </a:extLst>
              </p:cNvPr>
              <p:cNvSpPr/>
              <p:nvPr/>
            </p:nvSpPr>
            <p:spPr>
              <a:xfrm>
                <a:off x="7461366" y="2560815"/>
                <a:ext cx="457200" cy="457200"/>
              </a:xfrm>
              <a:custGeom>
                <a:avLst/>
                <a:gdLst/>
                <a:ahLst/>
                <a:cxnLst/>
                <a:rect l="l" t="t" r="r" b="b"/>
                <a:pathLst>
                  <a:path w="457200" h="457200" extrusionOk="0">
                    <a:moveTo>
                      <a:pt x="0" y="0"/>
                    </a:moveTo>
                    <a:lnTo>
                      <a:pt x="0" y="457200"/>
                    </a:lnTo>
                    <a:lnTo>
                      <a:pt x="103092" y="457200"/>
                    </a:lnTo>
                    <a:lnTo>
                      <a:pt x="103092" y="421259"/>
                    </a:lnTo>
                    <a:lnTo>
                      <a:pt x="103092" y="421259"/>
                    </a:lnTo>
                    <a:lnTo>
                      <a:pt x="103092" y="233204"/>
                    </a:lnTo>
                    <a:lnTo>
                      <a:pt x="167354" y="233204"/>
                    </a:lnTo>
                    <a:lnTo>
                      <a:pt x="167354" y="109379"/>
                    </a:lnTo>
                    <a:lnTo>
                      <a:pt x="354965" y="109379"/>
                    </a:lnTo>
                    <a:lnTo>
                      <a:pt x="354965" y="437547"/>
                    </a:lnTo>
                    <a:lnTo>
                      <a:pt x="354965" y="437547"/>
                    </a:lnTo>
                    <a:lnTo>
                      <a:pt x="354965" y="457200"/>
                    </a:lnTo>
                    <a:lnTo>
                      <a:pt x="457200" y="457200"/>
                    </a:lnTo>
                    <a:lnTo>
                      <a:pt x="457200" y="0"/>
                    </a:lnTo>
                    <a:close/>
                    <a:moveTo>
                      <a:pt x="437706" y="437706"/>
                    </a:moveTo>
                    <a:lnTo>
                      <a:pt x="374650" y="437706"/>
                    </a:lnTo>
                    <a:lnTo>
                      <a:pt x="374650" y="89757"/>
                    </a:lnTo>
                    <a:lnTo>
                      <a:pt x="147828" y="89757"/>
                    </a:lnTo>
                    <a:lnTo>
                      <a:pt x="147828" y="213582"/>
                    </a:lnTo>
                    <a:lnTo>
                      <a:pt x="83566" y="213582"/>
                    </a:lnTo>
                    <a:lnTo>
                      <a:pt x="83566" y="437610"/>
                    </a:lnTo>
                    <a:lnTo>
                      <a:pt x="19495" y="437610"/>
                    </a:lnTo>
                    <a:lnTo>
                      <a:pt x="19495" y="19495"/>
                    </a:lnTo>
                    <a:lnTo>
                      <a:pt x="437706" y="19495"/>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04" name="Google Shape;1776;p93">
              <a:extLst>
                <a:ext uri="{FF2B5EF4-FFF2-40B4-BE49-F238E27FC236}">
                  <a16:creationId xmlns:a16="http://schemas.microsoft.com/office/drawing/2014/main" id="{B4EE9356-70CE-F152-BA6D-9CAF7C5429D8}"/>
                </a:ext>
              </a:extLst>
            </p:cNvPr>
            <p:cNvSpPr/>
            <p:nvPr/>
          </p:nvSpPr>
          <p:spPr>
            <a:xfrm>
              <a:off x="7649611" y="2899555"/>
              <a:ext cx="82168" cy="118459"/>
            </a:xfrm>
            <a:custGeom>
              <a:avLst/>
              <a:gdLst/>
              <a:ahLst/>
              <a:cxnLst/>
              <a:rect l="l" t="t" r="r" b="b"/>
              <a:pathLst>
                <a:path w="82168" h="118459" extrusionOk="0">
                  <a:moveTo>
                    <a:pt x="40704" y="0"/>
                  </a:moveTo>
                  <a:lnTo>
                    <a:pt x="0" y="40704"/>
                  </a:lnTo>
                  <a:lnTo>
                    <a:pt x="13875" y="54610"/>
                  </a:lnTo>
                  <a:lnTo>
                    <a:pt x="30829" y="37656"/>
                  </a:lnTo>
                  <a:lnTo>
                    <a:pt x="30829" y="118459"/>
                  </a:lnTo>
                  <a:lnTo>
                    <a:pt x="50514" y="118459"/>
                  </a:lnTo>
                  <a:lnTo>
                    <a:pt x="50514" y="37656"/>
                  </a:lnTo>
                  <a:lnTo>
                    <a:pt x="68263" y="55404"/>
                  </a:lnTo>
                  <a:lnTo>
                    <a:pt x="82169" y="41497"/>
                  </a:lnTo>
                  <a:lnTo>
                    <a:pt x="40704" y="0"/>
                  </a:lnTo>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cxnSp>
        <p:nvCxnSpPr>
          <p:cNvPr id="112" name="Straight Connector 111">
            <a:extLst>
              <a:ext uri="{FF2B5EF4-FFF2-40B4-BE49-F238E27FC236}">
                <a16:creationId xmlns:a16="http://schemas.microsoft.com/office/drawing/2014/main" id="{CD39ED22-5598-40BF-6185-A1CD21019034}"/>
              </a:ext>
            </a:extLst>
          </p:cNvPr>
          <p:cNvCxnSpPr>
            <a:cxnSpLocks/>
          </p:cNvCxnSpPr>
          <p:nvPr/>
        </p:nvCxnSpPr>
        <p:spPr>
          <a:xfrm>
            <a:off x="1108155" y="5602799"/>
            <a:ext cx="3722688"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15" name="Rectangle 114">
            <a:extLst>
              <a:ext uri="{FF2B5EF4-FFF2-40B4-BE49-F238E27FC236}">
                <a16:creationId xmlns:a16="http://schemas.microsoft.com/office/drawing/2014/main" id="{AC9AFDE3-6025-D33B-9BCE-048E2F44448D}"/>
              </a:ext>
            </a:extLst>
          </p:cNvPr>
          <p:cNvSpPr/>
          <p:nvPr/>
        </p:nvSpPr>
        <p:spPr>
          <a:xfrm>
            <a:off x="1098551" y="5662034"/>
            <a:ext cx="3729600" cy="504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Do not use the lift.</a:t>
            </a:r>
          </a:p>
        </p:txBody>
      </p:sp>
      <p:sp>
        <p:nvSpPr>
          <p:cNvPr id="117" name="Rectangle 116">
            <a:extLst>
              <a:ext uri="{FF2B5EF4-FFF2-40B4-BE49-F238E27FC236}">
                <a16:creationId xmlns:a16="http://schemas.microsoft.com/office/drawing/2014/main" id="{7FF0E3A3-5055-1E1C-2ECB-311B2F5110A2}"/>
              </a:ext>
            </a:extLst>
          </p:cNvPr>
          <p:cNvSpPr/>
          <p:nvPr/>
        </p:nvSpPr>
        <p:spPr>
          <a:xfrm>
            <a:off x="5831411" y="3011290"/>
            <a:ext cx="5918870" cy="679461"/>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Try to take shelter under a strong protective barrier, e.g. in a doorway of a load-bearing inner wall, under a table. Do not approach or seek shelter near windows or external walls.</a:t>
            </a:r>
          </a:p>
        </p:txBody>
      </p:sp>
      <p:sp>
        <p:nvSpPr>
          <p:cNvPr id="118" name="Rectangle 117">
            <a:extLst>
              <a:ext uri="{FF2B5EF4-FFF2-40B4-BE49-F238E27FC236}">
                <a16:creationId xmlns:a16="http://schemas.microsoft.com/office/drawing/2014/main" id="{4AEB3601-F0EB-A240-03AE-7A3E85EB8BEF}"/>
              </a:ext>
            </a:extLst>
          </p:cNvPr>
          <p:cNvSpPr/>
          <p:nvPr/>
        </p:nvSpPr>
        <p:spPr>
          <a:xfrm>
            <a:off x="5170732" y="3011126"/>
            <a:ext cx="576263" cy="67962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19" name="L-Shape 118">
            <a:extLst>
              <a:ext uri="{FF2B5EF4-FFF2-40B4-BE49-F238E27FC236}">
                <a16:creationId xmlns:a16="http://schemas.microsoft.com/office/drawing/2014/main" id="{045D6976-7AD8-9FC3-F424-6EBAACDB27F2}"/>
              </a:ext>
            </a:extLst>
          </p:cNvPr>
          <p:cNvSpPr/>
          <p:nvPr/>
        </p:nvSpPr>
        <p:spPr>
          <a:xfrm rot="13500000">
            <a:off x="5293600" y="3214550"/>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5" name="Rectangle 4">
            <a:extLst>
              <a:ext uri="{FF2B5EF4-FFF2-40B4-BE49-F238E27FC236}">
                <a16:creationId xmlns:a16="http://schemas.microsoft.com/office/drawing/2014/main" id="{08AF9865-EA04-B5FE-ECB3-0DFD79D01630}"/>
              </a:ext>
            </a:extLst>
          </p:cNvPr>
          <p:cNvSpPr/>
          <p:nvPr/>
        </p:nvSpPr>
        <p:spPr>
          <a:xfrm>
            <a:off x="5169945" y="1823905"/>
            <a:ext cx="6571868"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solidFill>
                  <a:schemeClr val="bg1"/>
                </a:solidFill>
              </a:rPr>
              <a:t>If the building has started to collapse:</a:t>
            </a:r>
            <a:endParaRPr lang="fi-FI" sz="1600" b="1">
              <a:solidFill>
                <a:schemeClr val="bg1"/>
              </a:solidFill>
            </a:endParaRPr>
          </a:p>
        </p:txBody>
      </p:sp>
      <p:sp>
        <p:nvSpPr>
          <p:cNvPr id="7" name="Rectangle 6">
            <a:extLst>
              <a:ext uri="{FF2B5EF4-FFF2-40B4-BE49-F238E27FC236}">
                <a16:creationId xmlns:a16="http://schemas.microsoft.com/office/drawing/2014/main" id="{293E70AC-8F36-D5C1-9C78-F73A587EBFD0}"/>
              </a:ext>
            </a:extLst>
          </p:cNvPr>
          <p:cNvSpPr/>
          <p:nvPr/>
        </p:nvSpPr>
        <p:spPr>
          <a:xfrm>
            <a:off x="11174280" y="182390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solidFill>
                <a:schemeClr val="tx1"/>
              </a:solidFill>
            </a:endParaRPr>
          </a:p>
        </p:txBody>
      </p:sp>
      <p:sp>
        <p:nvSpPr>
          <p:cNvPr id="8" name="Rectangle 7">
            <a:extLst>
              <a:ext uri="{FF2B5EF4-FFF2-40B4-BE49-F238E27FC236}">
                <a16:creationId xmlns:a16="http://schemas.microsoft.com/office/drawing/2014/main" id="{03F5422C-BA1B-802C-754F-B3D9F62FAA9F}"/>
              </a:ext>
            </a:extLst>
          </p:cNvPr>
          <p:cNvSpPr/>
          <p:nvPr/>
        </p:nvSpPr>
        <p:spPr>
          <a:xfrm>
            <a:off x="11094925" y="182390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9" name="Google Shape;2220;p101">
            <a:extLst>
              <a:ext uri="{FF2B5EF4-FFF2-40B4-BE49-F238E27FC236}">
                <a16:creationId xmlns:a16="http://schemas.microsoft.com/office/drawing/2014/main" id="{0282BEA9-0B55-4AE6-61FA-2053FCEB1934}"/>
              </a:ext>
            </a:extLst>
          </p:cNvPr>
          <p:cNvSpPr/>
          <p:nvPr/>
        </p:nvSpPr>
        <p:spPr>
          <a:xfrm>
            <a:off x="11318280" y="1959438"/>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168" y="410"/>
                </a:moveTo>
                <a:cubicBezTo>
                  <a:pt x="195" y="410"/>
                  <a:pt x="217" y="391"/>
                  <a:pt x="222" y="366"/>
                </a:cubicBezTo>
                <a:cubicBezTo>
                  <a:pt x="311" y="366"/>
                  <a:pt x="311" y="366"/>
                  <a:pt x="311" y="366"/>
                </a:cubicBezTo>
                <a:cubicBezTo>
                  <a:pt x="317" y="391"/>
                  <a:pt x="339" y="410"/>
                  <a:pt x="366" y="410"/>
                </a:cubicBezTo>
                <a:cubicBezTo>
                  <a:pt x="392" y="410"/>
                  <a:pt x="414" y="391"/>
                  <a:pt x="420" y="366"/>
                </a:cubicBezTo>
                <a:cubicBezTo>
                  <a:pt x="518" y="366"/>
                  <a:pt x="518" y="366"/>
                  <a:pt x="518" y="366"/>
                </a:cubicBezTo>
                <a:cubicBezTo>
                  <a:pt x="518" y="292"/>
                  <a:pt x="518" y="292"/>
                  <a:pt x="518" y="292"/>
                </a:cubicBezTo>
                <a:cubicBezTo>
                  <a:pt x="402" y="255"/>
                  <a:pt x="402" y="255"/>
                  <a:pt x="402" y="255"/>
                </a:cubicBezTo>
                <a:cubicBezTo>
                  <a:pt x="360" y="189"/>
                  <a:pt x="360" y="189"/>
                  <a:pt x="360" y="189"/>
                </a:cubicBezTo>
                <a:cubicBezTo>
                  <a:pt x="119" y="189"/>
                  <a:pt x="119" y="189"/>
                  <a:pt x="119" y="189"/>
                </a:cubicBezTo>
                <a:cubicBezTo>
                  <a:pt x="67" y="261"/>
                  <a:pt x="67" y="261"/>
                  <a:pt x="67" y="261"/>
                </a:cubicBezTo>
                <a:cubicBezTo>
                  <a:pt x="67" y="366"/>
                  <a:pt x="67" y="366"/>
                  <a:pt x="67" y="366"/>
                </a:cubicBezTo>
                <a:cubicBezTo>
                  <a:pt x="114" y="366"/>
                  <a:pt x="114" y="366"/>
                  <a:pt x="114" y="366"/>
                </a:cubicBezTo>
                <a:cubicBezTo>
                  <a:pt x="119" y="391"/>
                  <a:pt x="142" y="410"/>
                  <a:pt x="168" y="410"/>
                </a:cubicBezTo>
                <a:close/>
                <a:moveTo>
                  <a:pt x="168" y="385"/>
                </a:moveTo>
                <a:cubicBezTo>
                  <a:pt x="151" y="385"/>
                  <a:pt x="137" y="371"/>
                  <a:pt x="137" y="354"/>
                </a:cubicBezTo>
                <a:cubicBezTo>
                  <a:pt x="137" y="337"/>
                  <a:pt x="151" y="323"/>
                  <a:pt x="168" y="323"/>
                </a:cubicBezTo>
                <a:cubicBezTo>
                  <a:pt x="185" y="323"/>
                  <a:pt x="199" y="337"/>
                  <a:pt x="199" y="354"/>
                </a:cubicBezTo>
                <a:cubicBezTo>
                  <a:pt x="199" y="371"/>
                  <a:pt x="185" y="385"/>
                  <a:pt x="168" y="385"/>
                </a:cubicBezTo>
                <a:close/>
                <a:moveTo>
                  <a:pt x="366" y="385"/>
                </a:moveTo>
                <a:cubicBezTo>
                  <a:pt x="348" y="385"/>
                  <a:pt x="334" y="371"/>
                  <a:pt x="334" y="354"/>
                </a:cubicBezTo>
                <a:cubicBezTo>
                  <a:pt x="334" y="337"/>
                  <a:pt x="348" y="323"/>
                  <a:pt x="366" y="323"/>
                </a:cubicBezTo>
                <a:cubicBezTo>
                  <a:pt x="383" y="323"/>
                  <a:pt x="397" y="337"/>
                  <a:pt x="397" y="354"/>
                </a:cubicBezTo>
                <a:cubicBezTo>
                  <a:pt x="397" y="371"/>
                  <a:pt x="383" y="385"/>
                  <a:pt x="366" y="385"/>
                </a:cubicBezTo>
                <a:close/>
                <a:moveTo>
                  <a:pt x="91" y="269"/>
                </a:moveTo>
                <a:cubicBezTo>
                  <a:pt x="132" y="213"/>
                  <a:pt x="132" y="213"/>
                  <a:pt x="132" y="213"/>
                </a:cubicBezTo>
                <a:cubicBezTo>
                  <a:pt x="346" y="213"/>
                  <a:pt x="346" y="213"/>
                  <a:pt x="346" y="213"/>
                </a:cubicBezTo>
                <a:cubicBezTo>
                  <a:pt x="386" y="275"/>
                  <a:pt x="386" y="275"/>
                  <a:pt x="386" y="275"/>
                </a:cubicBezTo>
                <a:cubicBezTo>
                  <a:pt x="494" y="310"/>
                  <a:pt x="494" y="310"/>
                  <a:pt x="494" y="310"/>
                </a:cubicBezTo>
                <a:cubicBezTo>
                  <a:pt x="494" y="342"/>
                  <a:pt x="494" y="342"/>
                  <a:pt x="494" y="342"/>
                </a:cubicBezTo>
                <a:cubicBezTo>
                  <a:pt x="420" y="342"/>
                  <a:pt x="420" y="342"/>
                  <a:pt x="420" y="342"/>
                </a:cubicBezTo>
                <a:cubicBezTo>
                  <a:pt x="414" y="317"/>
                  <a:pt x="392" y="298"/>
                  <a:pt x="366" y="298"/>
                </a:cubicBezTo>
                <a:cubicBezTo>
                  <a:pt x="339" y="298"/>
                  <a:pt x="317" y="317"/>
                  <a:pt x="311" y="342"/>
                </a:cubicBezTo>
                <a:cubicBezTo>
                  <a:pt x="222" y="342"/>
                  <a:pt x="222" y="342"/>
                  <a:pt x="222" y="342"/>
                </a:cubicBezTo>
                <a:cubicBezTo>
                  <a:pt x="217" y="317"/>
                  <a:pt x="195" y="298"/>
                  <a:pt x="168" y="298"/>
                </a:cubicBezTo>
                <a:cubicBezTo>
                  <a:pt x="142" y="298"/>
                  <a:pt x="119" y="317"/>
                  <a:pt x="114" y="342"/>
                </a:cubicBezTo>
                <a:cubicBezTo>
                  <a:pt x="91" y="342"/>
                  <a:pt x="91" y="342"/>
                  <a:pt x="91" y="342"/>
                </a:cubicBezTo>
                <a:lnTo>
                  <a:pt x="91" y="269"/>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Rectangle 15">
            <a:extLst>
              <a:ext uri="{FF2B5EF4-FFF2-40B4-BE49-F238E27FC236}">
                <a16:creationId xmlns:a16="http://schemas.microsoft.com/office/drawing/2014/main" id="{21E7A931-656F-37BB-FF3F-D62B6BDA61B2}"/>
              </a:ext>
            </a:extLst>
          </p:cNvPr>
          <p:cNvSpPr/>
          <p:nvPr/>
        </p:nvSpPr>
        <p:spPr>
          <a:xfrm>
            <a:off x="445640" y="5058712"/>
            <a:ext cx="576263" cy="4826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7" name="L-Shape 16">
            <a:extLst>
              <a:ext uri="{FF2B5EF4-FFF2-40B4-BE49-F238E27FC236}">
                <a16:creationId xmlns:a16="http://schemas.microsoft.com/office/drawing/2014/main" id="{EDFD6E63-EC15-212C-C517-4142999EC0F9}"/>
              </a:ext>
            </a:extLst>
          </p:cNvPr>
          <p:cNvSpPr/>
          <p:nvPr/>
        </p:nvSpPr>
        <p:spPr>
          <a:xfrm rot="13500000">
            <a:off x="568730" y="5163624"/>
            <a:ext cx="272777" cy="272777"/>
          </a:xfrm>
          <a:prstGeom prst="corner">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0" name="Rectangle 19">
            <a:extLst>
              <a:ext uri="{FF2B5EF4-FFF2-40B4-BE49-F238E27FC236}">
                <a16:creationId xmlns:a16="http://schemas.microsoft.com/office/drawing/2014/main" id="{1E1B3E0C-7586-73A2-3EEA-250B7BE6167F}"/>
              </a:ext>
            </a:extLst>
          </p:cNvPr>
          <p:cNvSpPr/>
          <p:nvPr/>
        </p:nvSpPr>
        <p:spPr>
          <a:xfrm>
            <a:off x="445640" y="5691550"/>
            <a:ext cx="576263" cy="482951"/>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21" name="L-Shape 20">
            <a:extLst>
              <a:ext uri="{FF2B5EF4-FFF2-40B4-BE49-F238E27FC236}">
                <a16:creationId xmlns:a16="http://schemas.microsoft.com/office/drawing/2014/main" id="{F6B6ACE7-0EE3-3EFF-78BA-65B7BFE053B3}"/>
              </a:ext>
            </a:extLst>
          </p:cNvPr>
          <p:cNvSpPr/>
          <p:nvPr/>
        </p:nvSpPr>
        <p:spPr>
          <a:xfrm rot="13500000">
            <a:off x="568730" y="5796637"/>
            <a:ext cx="272777" cy="272777"/>
          </a:xfrm>
          <a:prstGeom prst="corner">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nvGrpSpPr>
          <p:cNvPr id="29" name="Group 28">
            <a:extLst>
              <a:ext uri="{FF2B5EF4-FFF2-40B4-BE49-F238E27FC236}">
                <a16:creationId xmlns:a16="http://schemas.microsoft.com/office/drawing/2014/main" id="{DFC58948-A0E6-6BC3-82B8-5DCB9941D448}"/>
              </a:ext>
            </a:extLst>
          </p:cNvPr>
          <p:cNvGrpSpPr/>
          <p:nvPr/>
        </p:nvGrpSpPr>
        <p:grpSpPr>
          <a:xfrm>
            <a:off x="442913" y="3061846"/>
            <a:ext cx="576263" cy="432000"/>
            <a:chOff x="445641" y="2541720"/>
            <a:chExt cx="576263" cy="432000"/>
          </a:xfrm>
        </p:grpSpPr>
        <p:sp>
          <p:nvSpPr>
            <p:cNvPr id="30" name="Rectangle 29">
              <a:extLst>
                <a:ext uri="{FF2B5EF4-FFF2-40B4-BE49-F238E27FC236}">
                  <a16:creationId xmlns:a16="http://schemas.microsoft.com/office/drawing/2014/main" id="{BBB27E34-3A4B-ECB6-CC23-94CB28BDF924}"/>
                </a:ext>
              </a:extLst>
            </p:cNvPr>
            <p:cNvSpPr/>
            <p:nvPr/>
          </p:nvSpPr>
          <p:spPr>
            <a:xfrm>
              <a:off x="445641" y="254172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31" name="L-Shape 30">
              <a:extLst>
                <a:ext uri="{FF2B5EF4-FFF2-40B4-BE49-F238E27FC236}">
                  <a16:creationId xmlns:a16="http://schemas.microsoft.com/office/drawing/2014/main" id="{D48DA630-5E68-C96F-2DF5-BABBD8E00379}"/>
                </a:ext>
              </a:extLst>
            </p:cNvPr>
            <p:cNvSpPr/>
            <p:nvPr/>
          </p:nvSpPr>
          <p:spPr>
            <a:xfrm rot="13500000">
              <a:off x="568509" y="262133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grpSp>
        <p:nvGrpSpPr>
          <p:cNvPr id="44" name="Google Shape;707;p79">
            <a:extLst>
              <a:ext uri="{FF2B5EF4-FFF2-40B4-BE49-F238E27FC236}">
                <a16:creationId xmlns:a16="http://schemas.microsoft.com/office/drawing/2014/main" id="{655DA197-79DB-4474-F05A-2ECAE37EF54D}"/>
              </a:ext>
            </a:extLst>
          </p:cNvPr>
          <p:cNvGrpSpPr/>
          <p:nvPr/>
        </p:nvGrpSpPr>
        <p:grpSpPr>
          <a:xfrm>
            <a:off x="4341297" y="1928250"/>
            <a:ext cx="360000" cy="360000"/>
            <a:chOff x="4276447" y="6040963"/>
            <a:chExt cx="457199" cy="457200"/>
          </a:xfrm>
          <a:solidFill>
            <a:schemeClr val="bg1"/>
          </a:solidFill>
        </p:grpSpPr>
        <p:sp>
          <p:nvSpPr>
            <p:cNvPr id="46" name="Google Shape;708;p79">
              <a:extLst>
                <a:ext uri="{FF2B5EF4-FFF2-40B4-BE49-F238E27FC236}">
                  <a16:creationId xmlns:a16="http://schemas.microsoft.com/office/drawing/2014/main" id="{0BD087F2-2E07-B00B-43E0-AA35F9DA762C}"/>
                </a:ext>
              </a:extLst>
            </p:cNvPr>
            <p:cNvSpPr/>
            <p:nvPr/>
          </p:nvSpPr>
          <p:spPr>
            <a:xfrm>
              <a:off x="4276447" y="6040963"/>
              <a:ext cx="457199" cy="457200"/>
            </a:xfrm>
            <a:custGeom>
              <a:avLst/>
              <a:gdLst/>
              <a:ahLst/>
              <a:cxnLst/>
              <a:rect l="l" t="t" r="r" b="b"/>
              <a:pathLst>
                <a:path w="457199" h="457200" extrusionOk="0">
                  <a:moveTo>
                    <a:pt x="0" y="0"/>
                  </a:moveTo>
                  <a:lnTo>
                    <a:pt x="0" y="375222"/>
                  </a:lnTo>
                  <a:lnTo>
                    <a:pt x="62611" y="375222"/>
                  </a:lnTo>
                  <a:lnTo>
                    <a:pt x="62611" y="457200"/>
                  </a:lnTo>
                  <a:lnTo>
                    <a:pt x="144590" y="375095"/>
                  </a:lnTo>
                  <a:lnTo>
                    <a:pt x="457200" y="375095"/>
                  </a:lnTo>
                  <a:lnTo>
                    <a:pt x="457200" y="0"/>
                  </a:lnTo>
                  <a:close/>
                  <a:moveTo>
                    <a:pt x="136525" y="355600"/>
                  </a:moveTo>
                  <a:lnTo>
                    <a:pt x="82106" y="409988"/>
                  </a:lnTo>
                  <a:lnTo>
                    <a:pt x="82106" y="355600"/>
                  </a:lnTo>
                  <a:lnTo>
                    <a:pt x="19463" y="355600"/>
                  </a:lnTo>
                  <a:lnTo>
                    <a:pt x="19463" y="19368"/>
                  </a:lnTo>
                  <a:lnTo>
                    <a:pt x="437706" y="19368"/>
                  </a:lnTo>
                  <a:lnTo>
                    <a:pt x="436975" y="35560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sp>
          <p:nvSpPr>
            <p:cNvPr id="48" name="Google Shape;709;p79">
              <a:extLst>
                <a:ext uri="{FF2B5EF4-FFF2-40B4-BE49-F238E27FC236}">
                  <a16:creationId xmlns:a16="http://schemas.microsoft.com/office/drawing/2014/main" id="{3EE1E5DA-A6F0-A74A-35A6-8F06156966F3}"/>
                </a:ext>
              </a:extLst>
            </p:cNvPr>
            <p:cNvSpPr/>
            <p:nvPr/>
          </p:nvSpPr>
          <p:spPr>
            <a:xfrm>
              <a:off x="4483235" y="6106907"/>
              <a:ext cx="52197" cy="247554"/>
            </a:xfrm>
            <a:custGeom>
              <a:avLst/>
              <a:gdLst/>
              <a:ahLst/>
              <a:cxnLst/>
              <a:rect l="l" t="t" r="r" b="b"/>
              <a:pathLst>
                <a:path w="52197" h="247554" extrusionOk="0">
                  <a:moveTo>
                    <a:pt x="52197" y="196215"/>
                  </a:moveTo>
                  <a:lnTo>
                    <a:pt x="52197" y="247555"/>
                  </a:lnTo>
                  <a:lnTo>
                    <a:pt x="0" y="247555"/>
                  </a:lnTo>
                  <a:lnTo>
                    <a:pt x="0" y="196215"/>
                  </a:lnTo>
                  <a:close/>
                  <a:moveTo>
                    <a:pt x="37529" y="166687"/>
                  </a:moveTo>
                  <a:lnTo>
                    <a:pt x="13843" y="166687"/>
                  </a:lnTo>
                  <a:lnTo>
                    <a:pt x="1143" y="64008"/>
                  </a:lnTo>
                  <a:lnTo>
                    <a:pt x="1143" y="0"/>
                  </a:lnTo>
                  <a:lnTo>
                    <a:pt x="50514" y="0"/>
                  </a:lnTo>
                  <a:lnTo>
                    <a:pt x="50514" y="64008"/>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grpSp>
      <p:grpSp>
        <p:nvGrpSpPr>
          <p:cNvPr id="14" name="Group 13">
            <a:extLst>
              <a:ext uri="{FF2B5EF4-FFF2-40B4-BE49-F238E27FC236}">
                <a16:creationId xmlns:a16="http://schemas.microsoft.com/office/drawing/2014/main" id="{5C87E069-4E84-08CD-4CF6-313BFE3D5A7D}"/>
              </a:ext>
            </a:extLst>
          </p:cNvPr>
          <p:cNvGrpSpPr/>
          <p:nvPr/>
        </p:nvGrpSpPr>
        <p:grpSpPr>
          <a:xfrm>
            <a:off x="8844369" y="159786"/>
            <a:ext cx="2904719" cy="220267"/>
            <a:chOff x="8844369" y="159786"/>
            <a:chExt cx="2904719" cy="220267"/>
          </a:xfrm>
        </p:grpSpPr>
        <p:sp>
          <p:nvSpPr>
            <p:cNvPr id="15" name="Rectangle 14">
              <a:extLst>
                <a:ext uri="{FF2B5EF4-FFF2-40B4-BE49-F238E27FC236}">
                  <a16:creationId xmlns:a16="http://schemas.microsoft.com/office/drawing/2014/main" id="{9B2D445F-E57F-45B8-E156-3C79D442AA00}"/>
                </a:ext>
              </a:extLst>
            </p:cNvPr>
            <p:cNvSpPr/>
            <p:nvPr/>
          </p:nvSpPr>
          <p:spPr>
            <a:xfrm>
              <a:off x="9327597" y="159786"/>
              <a:ext cx="2179876"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Anthropogenic disasters</a:t>
              </a:r>
              <a:endParaRPr kumimoji="0" lang="en-US" sz="800" b="1" i="0" u="none" strike="noStrike" kern="0" cap="none" spc="0" normalizeH="0" baseline="0" dirty="0">
                <a:ln>
                  <a:noFill/>
                </a:ln>
                <a:effectLst/>
                <a:uLnTx/>
                <a:uFillTx/>
                <a:ea typeface="Georgia"/>
                <a:cs typeface="Georgia"/>
                <a:sym typeface="Georgia"/>
              </a:endParaRPr>
            </a:p>
          </p:txBody>
        </p:sp>
        <p:sp>
          <p:nvSpPr>
            <p:cNvPr id="18" name="Rectangle 17">
              <a:extLst>
                <a:ext uri="{FF2B5EF4-FFF2-40B4-BE49-F238E27FC236}">
                  <a16:creationId xmlns:a16="http://schemas.microsoft.com/office/drawing/2014/main" id="{C59808E5-8373-811A-F582-270C9A4EE3A9}"/>
                </a:ext>
              </a:extLst>
            </p:cNvPr>
            <p:cNvSpPr/>
            <p:nvPr/>
          </p:nvSpPr>
          <p:spPr>
            <a:xfrm>
              <a:off x="9085983" y="159786"/>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6</a:t>
              </a:r>
              <a:r>
                <a:rPr lang="en-gb" sz="800" b="1" i="0" u="none" strike="noStrike" kern="0" cap="none" spc="0" normalizeH="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9" name="Rectangle 18">
              <a:extLst>
                <a:ext uri="{FF2B5EF4-FFF2-40B4-BE49-F238E27FC236}">
                  <a16:creationId xmlns:a16="http://schemas.microsoft.com/office/drawing/2014/main" id="{21C1C6EF-E73D-A796-08E3-45F679DE7BE3}"/>
                </a:ext>
              </a:extLst>
            </p:cNvPr>
            <p:cNvSpPr/>
            <p:nvPr/>
          </p:nvSpPr>
          <p:spPr>
            <a:xfrm>
              <a:off x="8844369" y="16256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a:t>
              </a:r>
              <a:r>
                <a:rPr lang="en-gb"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2" name="Rectangle 21">
              <a:extLst>
                <a:ext uri="{FF2B5EF4-FFF2-40B4-BE49-F238E27FC236}">
                  <a16:creationId xmlns:a16="http://schemas.microsoft.com/office/drawing/2014/main" id="{B654F3B5-F172-BB8E-94DB-132AAC6AD2BE}"/>
                </a:ext>
              </a:extLst>
            </p:cNvPr>
            <p:cNvSpPr/>
            <p:nvPr/>
          </p:nvSpPr>
          <p:spPr>
            <a:xfrm>
              <a:off x="11533088" y="159786"/>
              <a:ext cx="216000" cy="217488"/>
            </a:xfrm>
            <a:prstGeom prst="rect">
              <a:avLst/>
            </a:prstGeom>
            <a:solidFill>
              <a:srgbClr val="F2F2F2"/>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6.3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484393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hink-cell data - do not delete" hidden="1">
            <a:extLst>
              <a:ext uri="{FF2B5EF4-FFF2-40B4-BE49-F238E27FC236}">
                <a16:creationId xmlns:a16="http://schemas.microsoft.com/office/drawing/2014/main" id="{B2A65D0B-72C5-2626-590C-FBAC85E1DDCC}"/>
              </a:ext>
            </a:extLst>
          </p:cNvPr>
          <p:cNvGraphicFramePr>
            <a:graphicFrameLocks noChangeAspect="1"/>
          </p:cNvGraphicFramePr>
          <p:nvPr>
            <p:custDataLst>
              <p:tags r:id="rId1"/>
            </p:custDataLst>
            <p:extLst>
              <p:ext uri="{D42A27DB-BD31-4B8C-83A1-F6EECF244321}">
                <p14:modId xmlns:p14="http://schemas.microsoft.com/office/powerpoint/2010/main" val="65169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38" name="think-cell data - do not delete" hidden="1">
                        <a:extLst>
                          <a:ext uri="{FF2B5EF4-FFF2-40B4-BE49-F238E27FC236}">
                            <a16:creationId xmlns:a16="http://schemas.microsoft.com/office/drawing/2014/main" id="{B2A65D0B-72C5-2626-590C-FBAC85E1DD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rtlCol="0"/>
          <a:lstStyle/>
          <a:p>
            <a:pPr rtl="0"/>
            <a:r>
              <a:rPr lang="en-gb"/>
              <a:t>On-site release of hazardous chemicals</a:t>
            </a:r>
            <a:br>
              <a:rPr lang="lv-LV"/>
            </a:br>
            <a:r>
              <a:rPr lang="en-gb">
                <a:solidFill>
                  <a:srgbClr val="A8192D"/>
                </a:solidFill>
              </a:rPr>
              <a:t>How to proceed? (1/2)</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22</a:t>
            </a:fld>
            <a:endParaRPr lang="en-GB"/>
          </a:p>
        </p:txBody>
      </p:sp>
      <p:sp>
        <p:nvSpPr>
          <p:cNvPr id="9" name="Rectangle 8">
            <a:extLst>
              <a:ext uri="{FF2B5EF4-FFF2-40B4-BE49-F238E27FC236}">
                <a16:creationId xmlns:a16="http://schemas.microsoft.com/office/drawing/2014/main" id="{1E6D5DC2-11CC-0E32-FD1E-5E930DBDAF6F}"/>
              </a:ext>
            </a:extLst>
          </p:cNvPr>
          <p:cNvSpPr/>
          <p:nvPr/>
        </p:nvSpPr>
        <p:spPr>
          <a:xfrm>
            <a:off x="442913" y="1819275"/>
            <a:ext cx="6771498"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400" b="1">
                <a:solidFill>
                  <a:schemeClr val="tx1"/>
                </a:solidFill>
              </a:rPr>
              <a:t>What if there is a spill of hazardous chemicals or a radiation accident and you are outside?</a:t>
            </a:r>
          </a:p>
        </p:txBody>
      </p:sp>
      <p:sp>
        <p:nvSpPr>
          <p:cNvPr id="10" name="Rectangle 9">
            <a:extLst>
              <a:ext uri="{FF2B5EF4-FFF2-40B4-BE49-F238E27FC236}">
                <a16:creationId xmlns:a16="http://schemas.microsoft.com/office/drawing/2014/main" id="{09A66239-710D-C797-94B6-F20E65399ECA}"/>
              </a:ext>
            </a:extLst>
          </p:cNvPr>
          <p:cNvSpPr/>
          <p:nvPr/>
        </p:nvSpPr>
        <p:spPr>
          <a:xfrm>
            <a:off x="1107652" y="2538660"/>
            <a:ext cx="6753647" cy="747516"/>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When at or near the epicentre of the event, stand perpendicular to the 90° wind direction (with the wind blowing from the side) and walk at least 800 metres forward out of the danger area.</a:t>
            </a:r>
          </a:p>
        </p:txBody>
      </p:sp>
      <p:sp>
        <p:nvSpPr>
          <p:cNvPr id="11" name="Rectangle 10">
            <a:extLst>
              <a:ext uri="{FF2B5EF4-FFF2-40B4-BE49-F238E27FC236}">
                <a16:creationId xmlns:a16="http://schemas.microsoft.com/office/drawing/2014/main" id="{DF44B9F5-A23A-A199-5024-09C0BB98E9FD}"/>
              </a:ext>
            </a:extLst>
          </p:cNvPr>
          <p:cNvSpPr/>
          <p:nvPr/>
        </p:nvSpPr>
        <p:spPr>
          <a:xfrm>
            <a:off x="442913" y="2538660"/>
            <a:ext cx="576263" cy="74751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3" name="L-Shape 12">
            <a:extLst>
              <a:ext uri="{FF2B5EF4-FFF2-40B4-BE49-F238E27FC236}">
                <a16:creationId xmlns:a16="http://schemas.microsoft.com/office/drawing/2014/main" id="{E00438AE-81BF-47E9-E73D-4727037CE6F2}"/>
              </a:ext>
            </a:extLst>
          </p:cNvPr>
          <p:cNvSpPr/>
          <p:nvPr/>
        </p:nvSpPr>
        <p:spPr>
          <a:xfrm rot="13500000">
            <a:off x="559307" y="277603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cxnSp>
        <p:nvCxnSpPr>
          <p:cNvPr id="14" name="Straight Connector 13">
            <a:extLst>
              <a:ext uri="{FF2B5EF4-FFF2-40B4-BE49-F238E27FC236}">
                <a16:creationId xmlns:a16="http://schemas.microsoft.com/office/drawing/2014/main" id="{A736938D-F235-47FD-D36B-86BAEE410CD3}"/>
              </a:ext>
            </a:extLst>
          </p:cNvPr>
          <p:cNvCxnSpPr>
            <a:cxnSpLocks/>
          </p:cNvCxnSpPr>
          <p:nvPr/>
        </p:nvCxnSpPr>
        <p:spPr>
          <a:xfrm>
            <a:off x="1107653" y="3346668"/>
            <a:ext cx="6753646"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5" name="Rectangle 14">
            <a:extLst>
              <a:ext uri="{FF2B5EF4-FFF2-40B4-BE49-F238E27FC236}">
                <a16:creationId xmlns:a16="http://schemas.microsoft.com/office/drawing/2014/main" id="{341523F5-B6D8-110E-BD6D-466F42BD4636}"/>
              </a:ext>
            </a:extLst>
          </p:cNvPr>
          <p:cNvSpPr/>
          <p:nvPr/>
        </p:nvSpPr>
        <p:spPr>
          <a:xfrm>
            <a:off x="7285299" y="1819275"/>
            <a:ext cx="576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solidFill>
                <a:schemeClr val="tx1"/>
              </a:solidFill>
            </a:endParaRPr>
          </a:p>
        </p:txBody>
      </p:sp>
      <p:sp>
        <p:nvSpPr>
          <p:cNvPr id="16" name="Rectangle 15">
            <a:extLst>
              <a:ext uri="{FF2B5EF4-FFF2-40B4-BE49-F238E27FC236}">
                <a16:creationId xmlns:a16="http://schemas.microsoft.com/office/drawing/2014/main" id="{8B99A8E4-64B4-4B4E-9D60-2E884C7E67F2}"/>
              </a:ext>
            </a:extLst>
          </p:cNvPr>
          <p:cNvSpPr/>
          <p:nvPr/>
        </p:nvSpPr>
        <p:spPr>
          <a:xfrm>
            <a:off x="7214411" y="1819275"/>
            <a:ext cx="72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cxnSp>
        <p:nvCxnSpPr>
          <p:cNvPr id="17" name="Straight Connector 16">
            <a:extLst>
              <a:ext uri="{FF2B5EF4-FFF2-40B4-BE49-F238E27FC236}">
                <a16:creationId xmlns:a16="http://schemas.microsoft.com/office/drawing/2014/main" id="{73DA4EAD-162E-F387-1E89-ABE8D2E43A2D}"/>
              </a:ext>
            </a:extLst>
          </p:cNvPr>
          <p:cNvCxnSpPr>
            <a:cxnSpLocks/>
          </p:cNvCxnSpPr>
          <p:nvPr/>
        </p:nvCxnSpPr>
        <p:spPr>
          <a:xfrm>
            <a:off x="1107653" y="3974881"/>
            <a:ext cx="6753054" cy="367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8" name="Straight Connector 17">
            <a:extLst>
              <a:ext uri="{FF2B5EF4-FFF2-40B4-BE49-F238E27FC236}">
                <a16:creationId xmlns:a16="http://schemas.microsoft.com/office/drawing/2014/main" id="{313D54A1-0344-1EC5-3B59-D2AD1FED901F}"/>
              </a:ext>
            </a:extLst>
          </p:cNvPr>
          <p:cNvCxnSpPr>
            <a:cxnSpLocks/>
          </p:cNvCxnSpPr>
          <p:nvPr/>
        </p:nvCxnSpPr>
        <p:spPr>
          <a:xfrm>
            <a:off x="1107653" y="4731072"/>
            <a:ext cx="6753054" cy="367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9" name="Straight Connector 18">
            <a:extLst>
              <a:ext uri="{FF2B5EF4-FFF2-40B4-BE49-F238E27FC236}">
                <a16:creationId xmlns:a16="http://schemas.microsoft.com/office/drawing/2014/main" id="{66D06255-7186-060D-F914-CECA2180FF5C}"/>
              </a:ext>
            </a:extLst>
          </p:cNvPr>
          <p:cNvCxnSpPr>
            <a:cxnSpLocks/>
          </p:cNvCxnSpPr>
          <p:nvPr/>
        </p:nvCxnSpPr>
        <p:spPr>
          <a:xfrm>
            <a:off x="1107653" y="5487263"/>
            <a:ext cx="6753054" cy="367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0" name="Rectangle 19">
            <a:extLst>
              <a:ext uri="{FF2B5EF4-FFF2-40B4-BE49-F238E27FC236}">
                <a16:creationId xmlns:a16="http://schemas.microsoft.com/office/drawing/2014/main" id="{817A0D4C-D58E-C90E-2076-D2CAE458DB07}"/>
              </a:ext>
            </a:extLst>
          </p:cNvPr>
          <p:cNvSpPr/>
          <p:nvPr/>
        </p:nvSpPr>
        <p:spPr>
          <a:xfrm>
            <a:off x="1107653" y="3407364"/>
            <a:ext cx="6753054" cy="4984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Inform others about what happened.</a:t>
            </a:r>
          </a:p>
        </p:txBody>
      </p:sp>
      <p:sp>
        <p:nvSpPr>
          <p:cNvPr id="21" name="Rectangle 20">
            <a:extLst>
              <a:ext uri="{FF2B5EF4-FFF2-40B4-BE49-F238E27FC236}">
                <a16:creationId xmlns:a16="http://schemas.microsoft.com/office/drawing/2014/main" id="{8E7FE903-AF5E-C170-6243-035D5D1DF699}"/>
              </a:ext>
            </a:extLst>
          </p:cNvPr>
          <p:cNvSpPr/>
          <p:nvPr/>
        </p:nvSpPr>
        <p:spPr>
          <a:xfrm>
            <a:off x="1107653" y="4047815"/>
            <a:ext cx="6753054"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Do not touch liquid or solid chemicals, or enter clouds of smoke or mist. Cover your mouth with a cloth or clothing when leaving the contaminated area.</a:t>
            </a:r>
          </a:p>
        </p:txBody>
      </p:sp>
      <p:sp>
        <p:nvSpPr>
          <p:cNvPr id="22" name="Rectangle 21">
            <a:extLst>
              <a:ext uri="{FF2B5EF4-FFF2-40B4-BE49-F238E27FC236}">
                <a16:creationId xmlns:a16="http://schemas.microsoft.com/office/drawing/2014/main" id="{3175BAF5-8B83-02AB-BA0E-05A959B921B4}"/>
              </a:ext>
            </a:extLst>
          </p:cNvPr>
          <p:cNvSpPr/>
          <p:nvPr/>
        </p:nvSpPr>
        <p:spPr>
          <a:xfrm>
            <a:off x="1107653" y="4804006"/>
            <a:ext cx="6753054"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If you have been exposed to dangerous substances and feel unwell, seek medical help.</a:t>
            </a:r>
          </a:p>
        </p:txBody>
      </p:sp>
      <p:sp>
        <p:nvSpPr>
          <p:cNvPr id="24" name="Rectangle 23">
            <a:extLst>
              <a:ext uri="{FF2B5EF4-FFF2-40B4-BE49-F238E27FC236}">
                <a16:creationId xmlns:a16="http://schemas.microsoft.com/office/drawing/2014/main" id="{0FFE8E1F-D4A6-4A00-83F0-7BA72605D4CF}"/>
              </a:ext>
            </a:extLst>
          </p:cNvPr>
          <p:cNvSpPr/>
          <p:nvPr/>
        </p:nvSpPr>
        <p:spPr>
          <a:xfrm>
            <a:off x="1107653" y="5560198"/>
            <a:ext cx="6753054"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Do not return to the premises without the permission of the emergency services. Open the windows to ventilate the rooms.</a:t>
            </a:r>
          </a:p>
        </p:txBody>
      </p:sp>
      <p:sp>
        <p:nvSpPr>
          <p:cNvPr id="25" name="Rectangle 24">
            <a:extLst>
              <a:ext uri="{FF2B5EF4-FFF2-40B4-BE49-F238E27FC236}">
                <a16:creationId xmlns:a16="http://schemas.microsoft.com/office/drawing/2014/main" id="{65252F37-AAFD-36B4-8412-49AED4BC1668}"/>
              </a:ext>
            </a:extLst>
          </p:cNvPr>
          <p:cNvSpPr/>
          <p:nvPr/>
        </p:nvSpPr>
        <p:spPr>
          <a:xfrm>
            <a:off x="442913" y="3407160"/>
            <a:ext cx="576263" cy="49888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26" name="L-Shape 25">
            <a:extLst>
              <a:ext uri="{FF2B5EF4-FFF2-40B4-BE49-F238E27FC236}">
                <a16:creationId xmlns:a16="http://schemas.microsoft.com/office/drawing/2014/main" id="{76CA692F-E46D-56C4-660A-DE2961DD0DC0}"/>
              </a:ext>
            </a:extLst>
          </p:cNvPr>
          <p:cNvSpPr/>
          <p:nvPr/>
        </p:nvSpPr>
        <p:spPr>
          <a:xfrm rot="13500000">
            <a:off x="559307" y="3520213"/>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7" name="Rectangle 26">
            <a:extLst>
              <a:ext uri="{FF2B5EF4-FFF2-40B4-BE49-F238E27FC236}">
                <a16:creationId xmlns:a16="http://schemas.microsoft.com/office/drawing/2014/main" id="{C3904226-BC52-7EEB-17E4-9D5BBA060485}"/>
              </a:ext>
            </a:extLst>
          </p:cNvPr>
          <p:cNvSpPr/>
          <p:nvPr/>
        </p:nvSpPr>
        <p:spPr>
          <a:xfrm>
            <a:off x="442913" y="404942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28" name="L-Shape 27">
            <a:extLst>
              <a:ext uri="{FF2B5EF4-FFF2-40B4-BE49-F238E27FC236}">
                <a16:creationId xmlns:a16="http://schemas.microsoft.com/office/drawing/2014/main" id="{F34ED5F3-692C-B7A2-E174-CC13B6AE02CB}"/>
              </a:ext>
            </a:extLst>
          </p:cNvPr>
          <p:cNvSpPr/>
          <p:nvPr/>
        </p:nvSpPr>
        <p:spPr>
          <a:xfrm rot="13500000">
            <a:off x="559307" y="42190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9" name="Rectangle 28">
            <a:extLst>
              <a:ext uri="{FF2B5EF4-FFF2-40B4-BE49-F238E27FC236}">
                <a16:creationId xmlns:a16="http://schemas.microsoft.com/office/drawing/2014/main" id="{513B3D2D-CE2B-998E-5C33-317F744DFD24}"/>
              </a:ext>
            </a:extLst>
          </p:cNvPr>
          <p:cNvSpPr/>
          <p:nvPr/>
        </p:nvSpPr>
        <p:spPr>
          <a:xfrm>
            <a:off x="442913" y="4804812"/>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30" name="L-Shape 29">
            <a:extLst>
              <a:ext uri="{FF2B5EF4-FFF2-40B4-BE49-F238E27FC236}">
                <a16:creationId xmlns:a16="http://schemas.microsoft.com/office/drawing/2014/main" id="{12F3126A-C10D-8AD3-0992-976DE7E7725B}"/>
              </a:ext>
            </a:extLst>
          </p:cNvPr>
          <p:cNvSpPr/>
          <p:nvPr/>
        </p:nvSpPr>
        <p:spPr>
          <a:xfrm rot="13500000">
            <a:off x="559307" y="497442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1" name="Rectangle 30">
            <a:extLst>
              <a:ext uri="{FF2B5EF4-FFF2-40B4-BE49-F238E27FC236}">
                <a16:creationId xmlns:a16="http://schemas.microsoft.com/office/drawing/2014/main" id="{81AADF20-6B15-BD93-E6FB-FE22A6F5C8F1}"/>
              </a:ext>
            </a:extLst>
          </p:cNvPr>
          <p:cNvSpPr/>
          <p:nvPr/>
        </p:nvSpPr>
        <p:spPr>
          <a:xfrm>
            <a:off x="442913" y="556019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32" name="L-Shape 31">
            <a:extLst>
              <a:ext uri="{FF2B5EF4-FFF2-40B4-BE49-F238E27FC236}">
                <a16:creationId xmlns:a16="http://schemas.microsoft.com/office/drawing/2014/main" id="{08F92877-4A88-FDFC-73C4-1CBAE3805A1C}"/>
              </a:ext>
            </a:extLst>
          </p:cNvPr>
          <p:cNvSpPr/>
          <p:nvPr/>
        </p:nvSpPr>
        <p:spPr>
          <a:xfrm rot="13500000">
            <a:off x="559307" y="572981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pic>
        <p:nvPicPr>
          <p:cNvPr id="43" name="Picture 42">
            <a:extLst>
              <a:ext uri="{FF2B5EF4-FFF2-40B4-BE49-F238E27FC236}">
                <a16:creationId xmlns:a16="http://schemas.microsoft.com/office/drawing/2014/main" id="{DE7883B9-B3FB-0916-288C-4F40B8BD322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18488" y="1819275"/>
            <a:ext cx="3530600" cy="4352922"/>
          </a:xfrm>
          <a:prstGeom prst="rect">
            <a:avLst/>
          </a:prstGeom>
        </p:spPr>
      </p:pic>
      <p:sp>
        <p:nvSpPr>
          <p:cNvPr id="45" name="Google Shape;1023;p85">
            <a:extLst>
              <a:ext uri="{FF2B5EF4-FFF2-40B4-BE49-F238E27FC236}">
                <a16:creationId xmlns:a16="http://schemas.microsoft.com/office/drawing/2014/main" id="{05FBC0AA-91A2-6700-B647-A7532826E011}"/>
              </a:ext>
            </a:extLst>
          </p:cNvPr>
          <p:cNvSpPr/>
          <p:nvPr/>
        </p:nvSpPr>
        <p:spPr>
          <a:xfrm>
            <a:off x="7429299" y="1963275"/>
            <a:ext cx="288000" cy="288000"/>
          </a:xfrm>
          <a:custGeom>
            <a:avLst/>
            <a:gdLst/>
            <a:ahLst/>
            <a:cxnLst/>
            <a:rect l="l" t="t" r="r" b="b"/>
            <a:pathLst>
              <a:path w="453744" h="453590" extrusionOk="0">
                <a:moveTo>
                  <a:pt x="0" y="0"/>
                </a:moveTo>
                <a:lnTo>
                  <a:pt x="0" y="453590"/>
                </a:lnTo>
                <a:lnTo>
                  <a:pt x="453744" y="453590"/>
                </a:lnTo>
                <a:lnTo>
                  <a:pt x="453744" y="0"/>
                </a:lnTo>
                <a:close/>
                <a:moveTo>
                  <a:pt x="434397" y="434250"/>
                </a:moveTo>
                <a:lnTo>
                  <a:pt x="19347" y="434250"/>
                </a:lnTo>
                <a:lnTo>
                  <a:pt x="19347" y="19341"/>
                </a:lnTo>
                <a:lnTo>
                  <a:pt x="434397" y="19341"/>
                </a:lnTo>
                <a:close/>
                <a:moveTo>
                  <a:pt x="236325" y="215203"/>
                </a:moveTo>
                <a:lnTo>
                  <a:pt x="236325" y="254168"/>
                </a:lnTo>
                <a:lnTo>
                  <a:pt x="225423" y="254168"/>
                </a:lnTo>
                <a:lnTo>
                  <a:pt x="225423" y="215203"/>
                </a:lnTo>
                <a:close/>
                <a:moveTo>
                  <a:pt x="230874" y="268532"/>
                </a:moveTo>
                <a:cubicBezTo>
                  <a:pt x="235399" y="268513"/>
                  <a:pt x="239079" y="272167"/>
                  <a:pt x="239098" y="276690"/>
                </a:cubicBezTo>
                <a:cubicBezTo>
                  <a:pt x="239114" y="281213"/>
                  <a:pt x="235462" y="284892"/>
                  <a:pt x="230937" y="284911"/>
                </a:cubicBezTo>
                <a:cubicBezTo>
                  <a:pt x="226412" y="284927"/>
                  <a:pt x="222732" y="281276"/>
                  <a:pt x="222713" y="276753"/>
                </a:cubicBezTo>
                <a:cubicBezTo>
                  <a:pt x="222713" y="276731"/>
                  <a:pt x="222713" y="276712"/>
                  <a:pt x="222713" y="276690"/>
                </a:cubicBezTo>
                <a:cubicBezTo>
                  <a:pt x="222713" y="272186"/>
                  <a:pt x="226368" y="268532"/>
                  <a:pt x="230874" y="268532"/>
                </a:cubicBezTo>
                <a:close/>
                <a:moveTo>
                  <a:pt x="293390" y="80670"/>
                </a:moveTo>
                <a:lnTo>
                  <a:pt x="264779" y="80670"/>
                </a:lnTo>
                <a:lnTo>
                  <a:pt x="264779" y="69456"/>
                </a:lnTo>
                <a:lnTo>
                  <a:pt x="293390" y="69456"/>
                </a:lnTo>
                <a:close/>
                <a:moveTo>
                  <a:pt x="215592" y="172805"/>
                </a:moveTo>
                <a:lnTo>
                  <a:pt x="131334" y="172805"/>
                </a:lnTo>
                <a:lnTo>
                  <a:pt x="130514" y="100073"/>
                </a:lnTo>
                <a:lnTo>
                  <a:pt x="323041" y="100073"/>
                </a:lnTo>
                <a:lnTo>
                  <a:pt x="323041" y="172805"/>
                </a:lnTo>
                <a:lnTo>
                  <a:pt x="246251" y="172805"/>
                </a:lnTo>
                <a:lnTo>
                  <a:pt x="239949" y="161812"/>
                </a:lnTo>
                <a:cubicBezTo>
                  <a:pt x="237085" y="156835"/>
                  <a:pt x="230726" y="155125"/>
                  <a:pt x="225750" y="157988"/>
                </a:cubicBezTo>
                <a:cubicBezTo>
                  <a:pt x="224159" y="158905"/>
                  <a:pt x="222839" y="160221"/>
                  <a:pt x="221925" y="161812"/>
                </a:cubicBezTo>
                <a:close/>
                <a:moveTo>
                  <a:pt x="257531" y="192240"/>
                </a:moveTo>
                <a:lnTo>
                  <a:pt x="323261" y="192240"/>
                </a:lnTo>
                <a:lnTo>
                  <a:pt x="323419" y="279367"/>
                </a:lnTo>
                <a:lnTo>
                  <a:pt x="307853" y="279367"/>
                </a:lnTo>
                <a:close/>
                <a:moveTo>
                  <a:pt x="154021" y="279367"/>
                </a:moveTo>
                <a:lnTo>
                  <a:pt x="132437" y="279367"/>
                </a:lnTo>
                <a:lnTo>
                  <a:pt x="131586" y="192240"/>
                </a:lnTo>
                <a:lnTo>
                  <a:pt x="204374" y="192240"/>
                </a:lnTo>
                <a:close/>
                <a:moveTo>
                  <a:pt x="323450" y="298803"/>
                </a:moveTo>
                <a:lnTo>
                  <a:pt x="323450" y="376102"/>
                </a:lnTo>
                <a:lnTo>
                  <a:pt x="133287" y="376102"/>
                </a:lnTo>
                <a:lnTo>
                  <a:pt x="132563" y="298803"/>
                </a:lnTo>
                <a:lnTo>
                  <a:pt x="143717" y="298803"/>
                </a:lnTo>
                <a:cubicBezTo>
                  <a:pt x="143074" y="304526"/>
                  <a:pt x="147193" y="309686"/>
                  <a:pt x="152915" y="310328"/>
                </a:cubicBezTo>
                <a:cubicBezTo>
                  <a:pt x="153303" y="310372"/>
                  <a:pt x="153693" y="310394"/>
                  <a:pt x="154084" y="310394"/>
                </a:cubicBezTo>
                <a:lnTo>
                  <a:pt x="307695" y="310394"/>
                </a:lnTo>
                <a:cubicBezTo>
                  <a:pt x="313455" y="310379"/>
                  <a:pt x="318113" y="305698"/>
                  <a:pt x="318097" y="299940"/>
                </a:cubicBezTo>
                <a:cubicBezTo>
                  <a:pt x="318094" y="299559"/>
                  <a:pt x="318072" y="299181"/>
                  <a:pt x="318031" y="298803"/>
                </a:cubicBezTo>
                <a:close/>
                <a:moveTo>
                  <a:pt x="348658" y="100073"/>
                </a:moveTo>
                <a:lnTo>
                  <a:pt x="348658" y="80701"/>
                </a:lnTo>
                <a:lnTo>
                  <a:pt x="306403" y="80701"/>
                </a:lnTo>
                <a:lnTo>
                  <a:pt x="306403" y="55880"/>
                </a:lnTo>
                <a:lnTo>
                  <a:pt x="251229" y="55880"/>
                </a:lnTo>
                <a:lnTo>
                  <a:pt x="251229" y="80701"/>
                </a:lnTo>
                <a:lnTo>
                  <a:pt x="105117" y="80701"/>
                </a:lnTo>
                <a:lnTo>
                  <a:pt x="105117" y="100073"/>
                </a:lnTo>
                <a:lnTo>
                  <a:pt x="111167" y="100073"/>
                </a:lnTo>
                <a:lnTo>
                  <a:pt x="112270" y="172805"/>
                </a:lnTo>
                <a:lnTo>
                  <a:pt x="104771" y="172805"/>
                </a:lnTo>
                <a:lnTo>
                  <a:pt x="104771" y="192240"/>
                </a:lnTo>
                <a:lnTo>
                  <a:pt x="112554" y="192240"/>
                </a:lnTo>
                <a:lnTo>
                  <a:pt x="113846" y="279367"/>
                </a:lnTo>
                <a:lnTo>
                  <a:pt x="104771" y="279367"/>
                </a:lnTo>
                <a:lnTo>
                  <a:pt x="104771" y="298803"/>
                </a:lnTo>
                <a:lnTo>
                  <a:pt x="114224" y="298803"/>
                </a:lnTo>
                <a:lnTo>
                  <a:pt x="115390" y="376511"/>
                </a:lnTo>
                <a:lnTo>
                  <a:pt x="104865" y="376511"/>
                </a:lnTo>
                <a:lnTo>
                  <a:pt x="104865" y="395915"/>
                </a:lnTo>
                <a:lnTo>
                  <a:pt x="348532" y="395915"/>
                </a:lnTo>
                <a:lnTo>
                  <a:pt x="348532" y="376511"/>
                </a:lnTo>
                <a:lnTo>
                  <a:pt x="341443" y="376511"/>
                </a:lnTo>
                <a:lnTo>
                  <a:pt x="341758" y="298803"/>
                </a:lnTo>
                <a:lnTo>
                  <a:pt x="348532" y="298803"/>
                </a:lnTo>
                <a:lnTo>
                  <a:pt x="348532" y="279367"/>
                </a:lnTo>
                <a:lnTo>
                  <a:pt x="341632" y="279367"/>
                </a:lnTo>
                <a:lnTo>
                  <a:pt x="342010" y="192240"/>
                </a:lnTo>
                <a:lnTo>
                  <a:pt x="348312" y="192240"/>
                </a:lnTo>
                <a:lnTo>
                  <a:pt x="348312" y="172805"/>
                </a:lnTo>
                <a:lnTo>
                  <a:pt x="342010" y="172805"/>
                </a:lnTo>
                <a:lnTo>
                  <a:pt x="342325" y="100073"/>
                </a:lnTo>
                <a:close/>
                <a:moveTo>
                  <a:pt x="298746" y="294771"/>
                </a:moveTo>
                <a:lnTo>
                  <a:pt x="163253" y="294771"/>
                </a:lnTo>
                <a:lnTo>
                  <a:pt x="231000" y="177436"/>
                </a:lnTo>
                <a:close/>
              </a:path>
            </a:pathLst>
          </a:custGeom>
          <a:solidFill>
            <a:srgbClr val="000000"/>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3" name="Group 2">
            <a:extLst>
              <a:ext uri="{FF2B5EF4-FFF2-40B4-BE49-F238E27FC236}">
                <a16:creationId xmlns:a16="http://schemas.microsoft.com/office/drawing/2014/main" id="{E7EE087B-A144-BEAB-5D3F-65809FD3933A}"/>
              </a:ext>
            </a:extLst>
          </p:cNvPr>
          <p:cNvGrpSpPr/>
          <p:nvPr/>
        </p:nvGrpSpPr>
        <p:grpSpPr>
          <a:xfrm>
            <a:off x="8844369" y="159786"/>
            <a:ext cx="2904719" cy="220267"/>
            <a:chOff x="8844369" y="159786"/>
            <a:chExt cx="2904719" cy="220267"/>
          </a:xfrm>
        </p:grpSpPr>
        <p:sp>
          <p:nvSpPr>
            <p:cNvPr id="5" name="Rectangle 4">
              <a:extLst>
                <a:ext uri="{FF2B5EF4-FFF2-40B4-BE49-F238E27FC236}">
                  <a16:creationId xmlns:a16="http://schemas.microsoft.com/office/drawing/2014/main" id="{EA644FC6-5962-CA42-266F-8870EC4DCC9B}"/>
                </a:ext>
              </a:extLst>
            </p:cNvPr>
            <p:cNvSpPr/>
            <p:nvPr/>
          </p:nvSpPr>
          <p:spPr>
            <a:xfrm>
              <a:off x="9327597" y="159786"/>
              <a:ext cx="2179876"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Anthropogenic disasters</a:t>
              </a:r>
              <a:endParaRPr kumimoji="0" lang="en-US" sz="800" b="1" i="0" u="none" strike="noStrike" kern="0" cap="none" spc="0" normalizeH="0" baseline="0" dirty="0">
                <a:ln>
                  <a:noFill/>
                </a:ln>
                <a:effectLst/>
                <a:uLnTx/>
                <a:uFillTx/>
                <a:ea typeface="Georgia"/>
                <a:cs typeface="Georgia"/>
                <a:sym typeface="Georgia"/>
              </a:endParaRPr>
            </a:p>
          </p:txBody>
        </p:sp>
        <p:sp>
          <p:nvSpPr>
            <p:cNvPr id="6" name="Rectangle 5">
              <a:extLst>
                <a:ext uri="{FF2B5EF4-FFF2-40B4-BE49-F238E27FC236}">
                  <a16:creationId xmlns:a16="http://schemas.microsoft.com/office/drawing/2014/main" id="{4FAE8A9F-B6BE-AB27-B714-30CB557ABDCF}"/>
                </a:ext>
              </a:extLst>
            </p:cNvPr>
            <p:cNvSpPr/>
            <p:nvPr/>
          </p:nvSpPr>
          <p:spPr>
            <a:xfrm>
              <a:off x="9085983" y="159786"/>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6</a:t>
              </a:r>
              <a:r>
                <a:rPr lang="en-gb" sz="800" b="1" i="0" u="none" strike="noStrike" kern="0" cap="none" spc="0" normalizeH="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7" name="Rectangle 6">
              <a:extLst>
                <a:ext uri="{FF2B5EF4-FFF2-40B4-BE49-F238E27FC236}">
                  <a16:creationId xmlns:a16="http://schemas.microsoft.com/office/drawing/2014/main" id="{AD6A4163-62AE-C898-71E6-E48AD668E653}"/>
                </a:ext>
              </a:extLst>
            </p:cNvPr>
            <p:cNvSpPr/>
            <p:nvPr/>
          </p:nvSpPr>
          <p:spPr>
            <a:xfrm>
              <a:off x="8844369" y="16256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a:t>
              </a:r>
              <a:r>
                <a:rPr lang="en-gb"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6195425A-5889-C383-5687-9034D565F0D7}"/>
                </a:ext>
              </a:extLst>
            </p:cNvPr>
            <p:cNvSpPr/>
            <p:nvPr/>
          </p:nvSpPr>
          <p:spPr>
            <a:xfrm>
              <a:off x="11533088" y="159786"/>
              <a:ext cx="216000" cy="217488"/>
            </a:xfrm>
            <a:prstGeom prst="rect">
              <a:avLst/>
            </a:prstGeom>
            <a:solidFill>
              <a:srgbClr val="F2F2F2"/>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6.3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369852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14BD0C39-0D32-1338-8EBC-F334088BEFD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75387" y="3736687"/>
            <a:ext cx="5473699" cy="2446972"/>
          </a:xfrm>
          <a:prstGeom prst="rect">
            <a:avLst/>
          </a:prstGeom>
        </p:spPr>
      </p:pic>
      <p:sp>
        <p:nvSpPr>
          <p:cNvPr id="45" name="Rectangle 44">
            <a:extLst>
              <a:ext uri="{FF2B5EF4-FFF2-40B4-BE49-F238E27FC236}">
                <a16:creationId xmlns:a16="http://schemas.microsoft.com/office/drawing/2014/main" id="{1110B235-F955-EA3B-FC0E-F99459354174}"/>
              </a:ext>
            </a:extLst>
          </p:cNvPr>
          <p:cNvSpPr/>
          <p:nvPr/>
        </p:nvSpPr>
        <p:spPr>
          <a:xfrm>
            <a:off x="6275388" y="1819275"/>
            <a:ext cx="4825701"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400" b="1">
                <a:solidFill>
                  <a:schemeClr val="bg1"/>
                </a:solidFill>
              </a:rPr>
              <a:t>What if there is a spill of hazardous chemicals or a radiation accident while driving?</a:t>
            </a:r>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rtlCol="0"/>
          <a:lstStyle/>
          <a:p>
            <a:pPr rtl="0"/>
            <a:r>
              <a:rPr lang="en-gb"/>
              <a:t>On-site release of hazardous chemicals</a:t>
            </a:r>
            <a:br>
              <a:rPr lang="lv-LV"/>
            </a:br>
            <a:r>
              <a:rPr lang="en-gb">
                <a:solidFill>
                  <a:srgbClr val="A8192D"/>
                </a:solidFill>
              </a:rPr>
              <a:t>How to proceed? (2/2)</a:t>
            </a:r>
            <a:endParaRPr lang="en-GB"/>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23</a:t>
            </a:fld>
            <a:endParaRPr lang="en-GB"/>
          </a:p>
        </p:txBody>
      </p:sp>
      <p:sp>
        <p:nvSpPr>
          <p:cNvPr id="9" name="Rectangle 8">
            <a:extLst>
              <a:ext uri="{FF2B5EF4-FFF2-40B4-BE49-F238E27FC236}">
                <a16:creationId xmlns:a16="http://schemas.microsoft.com/office/drawing/2014/main" id="{1E6D5DC2-11CC-0E32-FD1E-5E930DBDAF6F}"/>
              </a:ext>
            </a:extLst>
          </p:cNvPr>
          <p:cNvSpPr/>
          <p:nvPr/>
        </p:nvSpPr>
        <p:spPr>
          <a:xfrm>
            <a:off x="442913" y="1819275"/>
            <a:ext cx="5031912"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400" b="1">
                <a:solidFill>
                  <a:schemeClr val="bg1"/>
                </a:solidFill>
              </a:rPr>
              <a:t>What if there is a release of hazardous chemicals or a radiation accident and you are in a building?</a:t>
            </a:r>
          </a:p>
        </p:txBody>
      </p:sp>
      <p:sp>
        <p:nvSpPr>
          <p:cNvPr id="10" name="Rectangle 9">
            <a:extLst>
              <a:ext uri="{FF2B5EF4-FFF2-40B4-BE49-F238E27FC236}">
                <a16:creationId xmlns:a16="http://schemas.microsoft.com/office/drawing/2014/main" id="{09A66239-710D-C797-94B6-F20E65399ECA}"/>
              </a:ext>
            </a:extLst>
          </p:cNvPr>
          <p:cNvSpPr/>
          <p:nvPr/>
        </p:nvSpPr>
        <p:spPr>
          <a:xfrm>
            <a:off x="1107652" y="2538660"/>
            <a:ext cx="4988347"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Stay in the building.</a:t>
            </a:r>
          </a:p>
        </p:txBody>
      </p:sp>
      <p:sp>
        <p:nvSpPr>
          <p:cNvPr id="11" name="Rectangle 10">
            <a:extLst>
              <a:ext uri="{FF2B5EF4-FFF2-40B4-BE49-F238E27FC236}">
                <a16:creationId xmlns:a16="http://schemas.microsoft.com/office/drawing/2014/main" id="{DF44B9F5-A23A-A199-5024-09C0BB98E9FD}"/>
              </a:ext>
            </a:extLst>
          </p:cNvPr>
          <p:cNvSpPr/>
          <p:nvPr/>
        </p:nvSpPr>
        <p:spPr>
          <a:xfrm>
            <a:off x="442913" y="253866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3" name="L-Shape 12">
            <a:extLst>
              <a:ext uri="{FF2B5EF4-FFF2-40B4-BE49-F238E27FC236}">
                <a16:creationId xmlns:a16="http://schemas.microsoft.com/office/drawing/2014/main" id="{E00438AE-81BF-47E9-E73D-4727037CE6F2}"/>
              </a:ext>
            </a:extLst>
          </p:cNvPr>
          <p:cNvSpPr/>
          <p:nvPr/>
        </p:nvSpPr>
        <p:spPr>
          <a:xfrm rot="13500000">
            <a:off x="559307" y="261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cxnSp>
        <p:nvCxnSpPr>
          <p:cNvPr id="14" name="Straight Connector 13">
            <a:extLst>
              <a:ext uri="{FF2B5EF4-FFF2-40B4-BE49-F238E27FC236}">
                <a16:creationId xmlns:a16="http://schemas.microsoft.com/office/drawing/2014/main" id="{A736938D-F235-47FD-D36B-86BAEE410CD3}"/>
              </a:ext>
            </a:extLst>
          </p:cNvPr>
          <p:cNvCxnSpPr>
            <a:cxnSpLocks/>
          </p:cNvCxnSpPr>
          <p:nvPr/>
        </p:nvCxnSpPr>
        <p:spPr>
          <a:xfrm>
            <a:off x="1107653" y="3037446"/>
            <a:ext cx="4988347"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5" name="Rectangle 14">
            <a:extLst>
              <a:ext uri="{FF2B5EF4-FFF2-40B4-BE49-F238E27FC236}">
                <a16:creationId xmlns:a16="http://schemas.microsoft.com/office/drawing/2014/main" id="{341523F5-B6D8-110E-BD6D-466F42BD4636}"/>
              </a:ext>
            </a:extLst>
          </p:cNvPr>
          <p:cNvSpPr/>
          <p:nvPr/>
        </p:nvSpPr>
        <p:spPr>
          <a:xfrm>
            <a:off x="5519999" y="181927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solidFill>
                <a:schemeClr val="tx1"/>
              </a:solidFill>
            </a:endParaRPr>
          </a:p>
        </p:txBody>
      </p:sp>
      <p:sp>
        <p:nvSpPr>
          <p:cNvPr id="16" name="Rectangle 15">
            <a:extLst>
              <a:ext uri="{FF2B5EF4-FFF2-40B4-BE49-F238E27FC236}">
                <a16:creationId xmlns:a16="http://schemas.microsoft.com/office/drawing/2014/main" id="{8B99A8E4-64B4-4B4E-9D60-2E884C7E67F2}"/>
              </a:ext>
            </a:extLst>
          </p:cNvPr>
          <p:cNvSpPr/>
          <p:nvPr/>
        </p:nvSpPr>
        <p:spPr>
          <a:xfrm>
            <a:off x="5449111" y="181927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cxnSp>
        <p:nvCxnSpPr>
          <p:cNvPr id="17" name="Straight Connector 16">
            <a:extLst>
              <a:ext uri="{FF2B5EF4-FFF2-40B4-BE49-F238E27FC236}">
                <a16:creationId xmlns:a16="http://schemas.microsoft.com/office/drawing/2014/main" id="{73DA4EAD-162E-F387-1E89-ABE8D2E43A2D}"/>
              </a:ext>
            </a:extLst>
          </p:cNvPr>
          <p:cNvCxnSpPr>
            <a:cxnSpLocks/>
          </p:cNvCxnSpPr>
          <p:nvPr/>
        </p:nvCxnSpPr>
        <p:spPr>
          <a:xfrm>
            <a:off x="1107653" y="3669901"/>
            <a:ext cx="4987909"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8" name="Straight Connector 17">
            <a:extLst>
              <a:ext uri="{FF2B5EF4-FFF2-40B4-BE49-F238E27FC236}">
                <a16:creationId xmlns:a16="http://schemas.microsoft.com/office/drawing/2014/main" id="{313D54A1-0344-1EC5-3B59-D2AD1FED901F}"/>
              </a:ext>
            </a:extLst>
          </p:cNvPr>
          <p:cNvCxnSpPr>
            <a:cxnSpLocks/>
          </p:cNvCxnSpPr>
          <p:nvPr/>
        </p:nvCxnSpPr>
        <p:spPr>
          <a:xfrm>
            <a:off x="1107653" y="4531236"/>
            <a:ext cx="4987909"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9" name="Straight Connector 18">
            <a:extLst>
              <a:ext uri="{FF2B5EF4-FFF2-40B4-BE49-F238E27FC236}">
                <a16:creationId xmlns:a16="http://schemas.microsoft.com/office/drawing/2014/main" id="{66D06255-7186-060D-F914-CECA2180FF5C}"/>
              </a:ext>
            </a:extLst>
          </p:cNvPr>
          <p:cNvCxnSpPr>
            <a:cxnSpLocks/>
          </p:cNvCxnSpPr>
          <p:nvPr/>
        </p:nvCxnSpPr>
        <p:spPr>
          <a:xfrm>
            <a:off x="1107653" y="5100486"/>
            <a:ext cx="4987909"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0" name="Rectangle 19">
            <a:extLst>
              <a:ext uri="{FF2B5EF4-FFF2-40B4-BE49-F238E27FC236}">
                <a16:creationId xmlns:a16="http://schemas.microsoft.com/office/drawing/2014/main" id="{817A0D4C-D58E-C90E-2076-D2CAE458DB07}"/>
              </a:ext>
            </a:extLst>
          </p:cNvPr>
          <p:cNvSpPr/>
          <p:nvPr/>
        </p:nvSpPr>
        <p:spPr>
          <a:xfrm>
            <a:off x="1107652" y="3104436"/>
            <a:ext cx="4987909" cy="4984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Close external doors, internal doors, windows and all possible openings to prevent outside air from entering.</a:t>
            </a:r>
          </a:p>
        </p:txBody>
      </p:sp>
      <p:sp>
        <p:nvSpPr>
          <p:cNvPr id="25" name="Rectangle 24">
            <a:extLst>
              <a:ext uri="{FF2B5EF4-FFF2-40B4-BE49-F238E27FC236}">
                <a16:creationId xmlns:a16="http://schemas.microsoft.com/office/drawing/2014/main" id="{65252F37-AAFD-36B4-8412-49AED4BC1668}"/>
              </a:ext>
            </a:extLst>
          </p:cNvPr>
          <p:cNvSpPr/>
          <p:nvPr/>
        </p:nvSpPr>
        <p:spPr>
          <a:xfrm>
            <a:off x="442913" y="3104232"/>
            <a:ext cx="576263" cy="49888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26" name="L-Shape 25">
            <a:extLst>
              <a:ext uri="{FF2B5EF4-FFF2-40B4-BE49-F238E27FC236}">
                <a16:creationId xmlns:a16="http://schemas.microsoft.com/office/drawing/2014/main" id="{76CA692F-E46D-56C4-660A-DE2961DD0DC0}"/>
              </a:ext>
            </a:extLst>
          </p:cNvPr>
          <p:cNvSpPr/>
          <p:nvPr/>
        </p:nvSpPr>
        <p:spPr>
          <a:xfrm rot="13500000">
            <a:off x="559307" y="321728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1" name="Rectangle 20">
            <a:extLst>
              <a:ext uri="{FF2B5EF4-FFF2-40B4-BE49-F238E27FC236}">
                <a16:creationId xmlns:a16="http://schemas.microsoft.com/office/drawing/2014/main" id="{8E7FE903-AF5E-C170-6243-035D5D1DF699}"/>
              </a:ext>
            </a:extLst>
          </p:cNvPr>
          <p:cNvSpPr/>
          <p:nvPr/>
        </p:nvSpPr>
        <p:spPr>
          <a:xfrm>
            <a:off x="1107652" y="3740365"/>
            <a:ext cx="4987909" cy="72408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Close or turn off ventilation, air conditioners, seal openings for extractor fans in kitchens, bathrooms and other rooms with adhesive tape, cling film or aluminium foil.</a:t>
            </a:r>
          </a:p>
        </p:txBody>
      </p:sp>
      <p:sp>
        <p:nvSpPr>
          <p:cNvPr id="27" name="Rectangle 26">
            <a:extLst>
              <a:ext uri="{FF2B5EF4-FFF2-40B4-BE49-F238E27FC236}">
                <a16:creationId xmlns:a16="http://schemas.microsoft.com/office/drawing/2014/main" id="{C3904226-BC52-7EEB-17E4-9D5BBA060485}"/>
              </a:ext>
            </a:extLst>
          </p:cNvPr>
          <p:cNvSpPr/>
          <p:nvPr/>
        </p:nvSpPr>
        <p:spPr>
          <a:xfrm>
            <a:off x="442913" y="3740823"/>
            <a:ext cx="576263" cy="723169"/>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28" name="L-Shape 27">
            <a:extLst>
              <a:ext uri="{FF2B5EF4-FFF2-40B4-BE49-F238E27FC236}">
                <a16:creationId xmlns:a16="http://schemas.microsoft.com/office/drawing/2014/main" id="{F34ED5F3-692C-B7A2-E174-CC13B6AE02CB}"/>
              </a:ext>
            </a:extLst>
          </p:cNvPr>
          <p:cNvSpPr/>
          <p:nvPr/>
        </p:nvSpPr>
        <p:spPr>
          <a:xfrm rot="13500000">
            <a:off x="559307" y="3966019"/>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2" name="Rectangle 21">
            <a:extLst>
              <a:ext uri="{FF2B5EF4-FFF2-40B4-BE49-F238E27FC236}">
                <a16:creationId xmlns:a16="http://schemas.microsoft.com/office/drawing/2014/main" id="{3175BAF5-8B83-02AB-BA0E-05A959B921B4}"/>
              </a:ext>
            </a:extLst>
          </p:cNvPr>
          <p:cNvSpPr/>
          <p:nvPr/>
        </p:nvSpPr>
        <p:spPr>
          <a:xfrm>
            <a:off x="1107652" y="4601700"/>
            <a:ext cx="4987909"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Seal the openings under the door with damp towels or plastic sheeting and adhesive tape.</a:t>
            </a:r>
          </a:p>
        </p:txBody>
      </p:sp>
      <p:sp>
        <p:nvSpPr>
          <p:cNvPr id="29" name="Rectangle 28">
            <a:extLst>
              <a:ext uri="{FF2B5EF4-FFF2-40B4-BE49-F238E27FC236}">
                <a16:creationId xmlns:a16="http://schemas.microsoft.com/office/drawing/2014/main" id="{513B3D2D-CE2B-998E-5C33-317F744DFD24}"/>
              </a:ext>
            </a:extLst>
          </p:cNvPr>
          <p:cNvSpPr/>
          <p:nvPr/>
        </p:nvSpPr>
        <p:spPr>
          <a:xfrm>
            <a:off x="442913" y="460170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30" name="L-Shape 29">
            <a:extLst>
              <a:ext uri="{FF2B5EF4-FFF2-40B4-BE49-F238E27FC236}">
                <a16:creationId xmlns:a16="http://schemas.microsoft.com/office/drawing/2014/main" id="{12F3126A-C10D-8AD3-0992-976DE7E7725B}"/>
              </a:ext>
            </a:extLst>
          </p:cNvPr>
          <p:cNvSpPr/>
          <p:nvPr/>
        </p:nvSpPr>
        <p:spPr>
          <a:xfrm rot="13500000">
            <a:off x="559307" y="468131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4" name="Rectangle 23">
            <a:extLst>
              <a:ext uri="{FF2B5EF4-FFF2-40B4-BE49-F238E27FC236}">
                <a16:creationId xmlns:a16="http://schemas.microsoft.com/office/drawing/2014/main" id="{0FFE8E1F-D4A6-4A00-83F0-7BA72605D4CF}"/>
              </a:ext>
            </a:extLst>
          </p:cNvPr>
          <p:cNvSpPr/>
          <p:nvPr/>
        </p:nvSpPr>
        <p:spPr>
          <a:xfrm>
            <a:off x="1107652" y="5170950"/>
            <a:ext cx="4987909"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Go to the room that is above ground level and has the fewest openings to the outside.</a:t>
            </a:r>
          </a:p>
        </p:txBody>
      </p:sp>
      <p:sp>
        <p:nvSpPr>
          <p:cNvPr id="31" name="Rectangle 30">
            <a:extLst>
              <a:ext uri="{FF2B5EF4-FFF2-40B4-BE49-F238E27FC236}">
                <a16:creationId xmlns:a16="http://schemas.microsoft.com/office/drawing/2014/main" id="{81AADF20-6B15-BD93-E6FB-FE22A6F5C8F1}"/>
              </a:ext>
            </a:extLst>
          </p:cNvPr>
          <p:cNvSpPr/>
          <p:nvPr/>
        </p:nvSpPr>
        <p:spPr>
          <a:xfrm>
            <a:off x="442913" y="517095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32" name="L-Shape 31">
            <a:extLst>
              <a:ext uri="{FF2B5EF4-FFF2-40B4-BE49-F238E27FC236}">
                <a16:creationId xmlns:a16="http://schemas.microsoft.com/office/drawing/2014/main" id="{08F92877-4A88-FDFC-73C4-1CBAE3805A1C}"/>
              </a:ext>
            </a:extLst>
          </p:cNvPr>
          <p:cNvSpPr/>
          <p:nvPr/>
        </p:nvSpPr>
        <p:spPr>
          <a:xfrm rot="13500000">
            <a:off x="559307" y="525056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 name="Rectangle 2">
            <a:extLst>
              <a:ext uri="{FF2B5EF4-FFF2-40B4-BE49-F238E27FC236}">
                <a16:creationId xmlns:a16="http://schemas.microsoft.com/office/drawing/2014/main" id="{9DFCB2BB-7533-8AA1-1812-6910810F684C}"/>
              </a:ext>
            </a:extLst>
          </p:cNvPr>
          <p:cNvSpPr/>
          <p:nvPr/>
        </p:nvSpPr>
        <p:spPr>
          <a:xfrm>
            <a:off x="1107652" y="5740200"/>
            <a:ext cx="4987909"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If gases or vapours enter the building, take shallow breaths through a towel or other cloth.</a:t>
            </a:r>
          </a:p>
        </p:txBody>
      </p:sp>
      <p:sp>
        <p:nvSpPr>
          <p:cNvPr id="5" name="Rectangle 4">
            <a:extLst>
              <a:ext uri="{FF2B5EF4-FFF2-40B4-BE49-F238E27FC236}">
                <a16:creationId xmlns:a16="http://schemas.microsoft.com/office/drawing/2014/main" id="{513E4803-37C1-64E1-5721-C207209A3CBF}"/>
              </a:ext>
            </a:extLst>
          </p:cNvPr>
          <p:cNvSpPr/>
          <p:nvPr/>
        </p:nvSpPr>
        <p:spPr>
          <a:xfrm>
            <a:off x="442913" y="574020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6" name="L-Shape 5">
            <a:extLst>
              <a:ext uri="{FF2B5EF4-FFF2-40B4-BE49-F238E27FC236}">
                <a16:creationId xmlns:a16="http://schemas.microsoft.com/office/drawing/2014/main" id="{6E2FB499-7E29-92E2-F550-BFE50C2BCD34}"/>
              </a:ext>
            </a:extLst>
          </p:cNvPr>
          <p:cNvSpPr/>
          <p:nvPr/>
        </p:nvSpPr>
        <p:spPr>
          <a:xfrm rot="13500000">
            <a:off x="559307" y="581981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cxnSp>
        <p:nvCxnSpPr>
          <p:cNvPr id="38" name="Straight Connector 37">
            <a:extLst>
              <a:ext uri="{FF2B5EF4-FFF2-40B4-BE49-F238E27FC236}">
                <a16:creationId xmlns:a16="http://schemas.microsoft.com/office/drawing/2014/main" id="{1F95807D-C34F-BA62-E99D-82ED27DD62C5}"/>
              </a:ext>
            </a:extLst>
          </p:cNvPr>
          <p:cNvCxnSpPr>
            <a:cxnSpLocks/>
          </p:cNvCxnSpPr>
          <p:nvPr/>
        </p:nvCxnSpPr>
        <p:spPr>
          <a:xfrm>
            <a:off x="1107653" y="5669736"/>
            <a:ext cx="4987909"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7" name="Rectangle 46">
            <a:extLst>
              <a:ext uri="{FF2B5EF4-FFF2-40B4-BE49-F238E27FC236}">
                <a16:creationId xmlns:a16="http://schemas.microsoft.com/office/drawing/2014/main" id="{D697A073-4B67-4447-043A-F93B67624135}"/>
              </a:ext>
            </a:extLst>
          </p:cNvPr>
          <p:cNvSpPr/>
          <p:nvPr/>
        </p:nvSpPr>
        <p:spPr>
          <a:xfrm>
            <a:off x="6949430" y="2538660"/>
            <a:ext cx="4800077"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Stop and seek shelter in a building.</a:t>
            </a:r>
          </a:p>
        </p:txBody>
      </p:sp>
      <p:sp>
        <p:nvSpPr>
          <p:cNvPr id="48" name="Rectangle 47">
            <a:extLst>
              <a:ext uri="{FF2B5EF4-FFF2-40B4-BE49-F238E27FC236}">
                <a16:creationId xmlns:a16="http://schemas.microsoft.com/office/drawing/2014/main" id="{67C26A5B-990D-36CA-DC15-B81F58F484FA}"/>
              </a:ext>
            </a:extLst>
          </p:cNvPr>
          <p:cNvSpPr/>
          <p:nvPr/>
        </p:nvSpPr>
        <p:spPr>
          <a:xfrm>
            <a:off x="6284691" y="253866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49" name="L-Shape 48">
            <a:extLst>
              <a:ext uri="{FF2B5EF4-FFF2-40B4-BE49-F238E27FC236}">
                <a16:creationId xmlns:a16="http://schemas.microsoft.com/office/drawing/2014/main" id="{DC519A94-585B-76F0-4147-1A5C643A6083}"/>
              </a:ext>
            </a:extLst>
          </p:cNvPr>
          <p:cNvSpPr/>
          <p:nvPr/>
        </p:nvSpPr>
        <p:spPr>
          <a:xfrm rot="13500000">
            <a:off x="6401085" y="261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cxnSp>
        <p:nvCxnSpPr>
          <p:cNvPr id="50" name="Straight Connector 49">
            <a:extLst>
              <a:ext uri="{FF2B5EF4-FFF2-40B4-BE49-F238E27FC236}">
                <a16:creationId xmlns:a16="http://schemas.microsoft.com/office/drawing/2014/main" id="{2E25A791-72D3-E3CA-C1AC-AD2AF6CDF088}"/>
              </a:ext>
            </a:extLst>
          </p:cNvPr>
          <p:cNvCxnSpPr>
            <a:cxnSpLocks/>
          </p:cNvCxnSpPr>
          <p:nvPr/>
        </p:nvCxnSpPr>
        <p:spPr>
          <a:xfrm>
            <a:off x="6949431" y="3037446"/>
            <a:ext cx="4800077"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51" name="Rectangle 50">
            <a:extLst>
              <a:ext uri="{FF2B5EF4-FFF2-40B4-BE49-F238E27FC236}">
                <a16:creationId xmlns:a16="http://schemas.microsoft.com/office/drawing/2014/main" id="{1D9B6445-7F02-AD29-9C1C-BE7ED24A094D}"/>
              </a:ext>
            </a:extLst>
          </p:cNvPr>
          <p:cNvSpPr/>
          <p:nvPr/>
        </p:nvSpPr>
        <p:spPr>
          <a:xfrm>
            <a:off x="11173088"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solidFill>
                <a:schemeClr val="tx1"/>
              </a:solidFill>
            </a:endParaRPr>
          </a:p>
        </p:txBody>
      </p:sp>
      <p:sp>
        <p:nvSpPr>
          <p:cNvPr id="52" name="Rectangle 51">
            <a:extLst>
              <a:ext uri="{FF2B5EF4-FFF2-40B4-BE49-F238E27FC236}">
                <a16:creationId xmlns:a16="http://schemas.microsoft.com/office/drawing/2014/main" id="{1BE86892-4D0A-D5EF-2C31-083B961D6FA7}"/>
              </a:ext>
            </a:extLst>
          </p:cNvPr>
          <p:cNvSpPr/>
          <p:nvPr/>
        </p:nvSpPr>
        <p:spPr>
          <a:xfrm>
            <a:off x="11102200"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54" name="Rectangle 53">
            <a:extLst>
              <a:ext uri="{FF2B5EF4-FFF2-40B4-BE49-F238E27FC236}">
                <a16:creationId xmlns:a16="http://schemas.microsoft.com/office/drawing/2014/main" id="{A1F71667-D7CD-73A1-7C5D-B210E14862AD}"/>
              </a:ext>
            </a:extLst>
          </p:cNvPr>
          <p:cNvSpPr/>
          <p:nvPr/>
        </p:nvSpPr>
        <p:spPr>
          <a:xfrm>
            <a:off x="6949431" y="3104436"/>
            <a:ext cx="4799656" cy="4984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spc="-20">
                <a:solidFill>
                  <a:srgbClr val="212529"/>
                </a:solidFill>
                <a:effectLst/>
              </a:rPr>
              <a:t>If you have to stay in the car, keep the windows closed and turn off the ventilation, air conditioning and heater.</a:t>
            </a:r>
          </a:p>
        </p:txBody>
      </p:sp>
      <p:sp>
        <p:nvSpPr>
          <p:cNvPr id="55" name="Rectangle 54">
            <a:extLst>
              <a:ext uri="{FF2B5EF4-FFF2-40B4-BE49-F238E27FC236}">
                <a16:creationId xmlns:a16="http://schemas.microsoft.com/office/drawing/2014/main" id="{66A2792C-2B71-6239-D665-C7703B3883CF}"/>
              </a:ext>
            </a:extLst>
          </p:cNvPr>
          <p:cNvSpPr/>
          <p:nvPr/>
        </p:nvSpPr>
        <p:spPr>
          <a:xfrm>
            <a:off x="6284691" y="3104232"/>
            <a:ext cx="576263" cy="49888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56" name="L-Shape 55">
            <a:extLst>
              <a:ext uri="{FF2B5EF4-FFF2-40B4-BE49-F238E27FC236}">
                <a16:creationId xmlns:a16="http://schemas.microsoft.com/office/drawing/2014/main" id="{FED96557-39A9-DE02-B310-DB56EBC3F516}"/>
              </a:ext>
            </a:extLst>
          </p:cNvPr>
          <p:cNvSpPr/>
          <p:nvPr/>
        </p:nvSpPr>
        <p:spPr>
          <a:xfrm rot="13500000">
            <a:off x="6401085" y="321728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nvGrpSpPr>
          <p:cNvPr id="84" name="Google Shape;1770;p93">
            <a:extLst>
              <a:ext uri="{FF2B5EF4-FFF2-40B4-BE49-F238E27FC236}">
                <a16:creationId xmlns:a16="http://schemas.microsoft.com/office/drawing/2014/main" id="{FFF4B9E7-0D73-4D04-B6EE-7C042B10DAEB}"/>
              </a:ext>
            </a:extLst>
          </p:cNvPr>
          <p:cNvGrpSpPr/>
          <p:nvPr/>
        </p:nvGrpSpPr>
        <p:grpSpPr>
          <a:xfrm>
            <a:off x="5663966" y="1963275"/>
            <a:ext cx="287998" cy="288000"/>
            <a:chOff x="7461366" y="2560815"/>
            <a:chExt cx="457200" cy="457200"/>
          </a:xfrm>
          <a:solidFill>
            <a:schemeClr val="bg1"/>
          </a:solidFill>
        </p:grpSpPr>
        <p:grpSp>
          <p:nvGrpSpPr>
            <p:cNvPr id="85" name="Google Shape;1771;p93">
              <a:extLst>
                <a:ext uri="{FF2B5EF4-FFF2-40B4-BE49-F238E27FC236}">
                  <a16:creationId xmlns:a16="http://schemas.microsoft.com/office/drawing/2014/main" id="{19D87289-DE85-54A6-120C-32102C7358D5}"/>
                </a:ext>
              </a:extLst>
            </p:cNvPr>
            <p:cNvGrpSpPr/>
            <p:nvPr/>
          </p:nvGrpSpPr>
          <p:grpSpPr>
            <a:xfrm>
              <a:off x="7461366" y="2560815"/>
              <a:ext cx="457200" cy="457200"/>
              <a:chOff x="7461366" y="2560815"/>
              <a:chExt cx="457200" cy="457200"/>
            </a:xfrm>
            <a:grpFill/>
          </p:grpSpPr>
          <p:sp>
            <p:nvSpPr>
              <p:cNvPr id="87" name="Google Shape;1772;p93">
                <a:extLst>
                  <a:ext uri="{FF2B5EF4-FFF2-40B4-BE49-F238E27FC236}">
                    <a16:creationId xmlns:a16="http://schemas.microsoft.com/office/drawing/2014/main" id="{70465341-44BC-C747-FB71-A5979664F034}"/>
                  </a:ext>
                </a:extLst>
              </p:cNvPr>
              <p:cNvSpPr/>
              <p:nvPr/>
            </p:nvSpPr>
            <p:spPr>
              <a:xfrm>
                <a:off x="7680949" y="2712611"/>
                <a:ext cx="19526" cy="146049"/>
              </a:xfrm>
              <a:custGeom>
                <a:avLst/>
                <a:gdLst/>
                <a:ahLst/>
                <a:cxnLst/>
                <a:rect l="l" t="t" r="r" b="b"/>
                <a:pathLst>
                  <a:path w="19526" h="146049" extrusionOk="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 name="Google Shape;1773;p93">
                <a:extLst>
                  <a:ext uri="{FF2B5EF4-FFF2-40B4-BE49-F238E27FC236}">
                    <a16:creationId xmlns:a16="http://schemas.microsoft.com/office/drawing/2014/main" id="{C098B08C-A5EB-E1DE-A35D-83EC23694E34}"/>
                  </a:ext>
                </a:extLst>
              </p:cNvPr>
              <p:cNvSpPr/>
              <p:nvPr/>
            </p:nvSpPr>
            <p:spPr>
              <a:xfrm>
                <a:off x="7752672" y="2712579"/>
                <a:ext cx="19526" cy="273050"/>
              </a:xfrm>
              <a:custGeom>
                <a:avLst/>
                <a:gdLst/>
                <a:ahLst/>
                <a:cxnLst/>
                <a:rect l="l" t="t" r="r" b="b"/>
                <a:pathLst>
                  <a:path w="19526" h="273050" extrusionOk="0">
                    <a:moveTo>
                      <a:pt x="19526" y="273050"/>
                    </a:moveTo>
                    <a:lnTo>
                      <a:pt x="0" y="273050"/>
                    </a:lnTo>
                    <a:lnTo>
                      <a:pt x="0" y="254000"/>
                    </a:lnTo>
                    <a:lnTo>
                      <a:pt x="19526" y="254000"/>
                    </a:lnTo>
                    <a:close/>
                    <a:moveTo>
                      <a:pt x="19526" y="209550"/>
                    </a:moveTo>
                    <a:lnTo>
                      <a:pt x="0" y="209550"/>
                    </a:lnTo>
                    <a:lnTo>
                      <a:pt x="0" y="190500"/>
                    </a:lnTo>
                    <a:lnTo>
                      <a:pt x="19526" y="190500"/>
                    </a:lnTo>
                    <a:close/>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 name="Google Shape;1774;p93">
                <a:extLst>
                  <a:ext uri="{FF2B5EF4-FFF2-40B4-BE49-F238E27FC236}">
                    <a16:creationId xmlns:a16="http://schemas.microsoft.com/office/drawing/2014/main" id="{5E892334-C55A-8B5F-6974-E2BFB0CE3441}"/>
                  </a:ext>
                </a:extLst>
              </p:cNvPr>
              <p:cNvSpPr/>
              <p:nvPr/>
            </p:nvSpPr>
            <p:spPr>
              <a:xfrm>
                <a:off x="7609194" y="2839580"/>
                <a:ext cx="19526" cy="146050"/>
              </a:xfrm>
              <a:custGeom>
                <a:avLst/>
                <a:gdLst/>
                <a:ahLst/>
                <a:cxnLst/>
                <a:rect l="l" t="t" r="r" b="b"/>
                <a:pathLst>
                  <a:path w="19526" h="146050" extrusionOk="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0" name="Google Shape;1775;p93">
                <a:extLst>
                  <a:ext uri="{FF2B5EF4-FFF2-40B4-BE49-F238E27FC236}">
                    <a16:creationId xmlns:a16="http://schemas.microsoft.com/office/drawing/2014/main" id="{16E5E6F9-0E17-1E1E-09DA-5FDF1018EE61}"/>
                  </a:ext>
                </a:extLst>
              </p:cNvPr>
              <p:cNvSpPr/>
              <p:nvPr/>
            </p:nvSpPr>
            <p:spPr>
              <a:xfrm>
                <a:off x="7461366" y="2560815"/>
                <a:ext cx="457200" cy="457200"/>
              </a:xfrm>
              <a:custGeom>
                <a:avLst/>
                <a:gdLst/>
                <a:ahLst/>
                <a:cxnLst/>
                <a:rect l="l" t="t" r="r" b="b"/>
                <a:pathLst>
                  <a:path w="457200" h="457200" extrusionOk="0">
                    <a:moveTo>
                      <a:pt x="0" y="0"/>
                    </a:moveTo>
                    <a:lnTo>
                      <a:pt x="0" y="457200"/>
                    </a:lnTo>
                    <a:lnTo>
                      <a:pt x="103092" y="457200"/>
                    </a:lnTo>
                    <a:lnTo>
                      <a:pt x="103092" y="421259"/>
                    </a:lnTo>
                    <a:lnTo>
                      <a:pt x="103092" y="421259"/>
                    </a:lnTo>
                    <a:lnTo>
                      <a:pt x="103092" y="233204"/>
                    </a:lnTo>
                    <a:lnTo>
                      <a:pt x="167354" y="233204"/>
                    </a:lnTo>
                    <a:lnTo>
                      <a:pt x="167354" y="109379"/>
                    </a:lnTo>
                    <a:lnTo>
                      <a:pt x="354965" y="109379"/>
                    </a:lnTo>
                    <a:lnTo>
                      <a:pt x="354965" y="437547"/>
                    </a:lnTo>
                    <a:lnTo>
                      <a:pt x="354965" y="437547"/>
                    </a:lnTo>
                    <a:lnTo>
                      <a:pt x="354965" y="457200"/>
                    </a:lnTo>
                    <a:lnTo>
                      <a:pt x="457200" y="457200"/>
                    </a:lnTo>
                    <a:lnTo>
                      <a:pt x="457200" y="0"/>
                    </a:lnTo>
                    <a:close/>
                    <a:moveTo>
                      <a:pt x="437706" y="437706"/>
                    </a:moveTo>
                    <a:lnTo>
                      <a:pt x="374650" y="437706"/>
                    </a:lnTo>
                    <a:lnTo>
                      <a:pt x="374650" y="89757"/>
                    </a:lnTo>
                    <a:lnTo>
                      <a:pt x="147828" y="89757"/>
                    </a:lnTo>
                    <a:lnTo>
                      <a:pt x="147828" y="213582"/>
                    </a:lnTo>
                    <a:lnTo>
                      <a:pt x="83566" y="213582"/>
                    </a:lnTo>
                    <a:lnTo>
                      <a:pt x="83566" y="437610"/>
                    </a:lnTo>
                    <a:lnTo>
                      <a:pt x="19495" y="437610"/>
                    </a:lnTo>
                    <a:lnTo>
                      <a:pt x="19495" y="19495"/>
                    </a:lnTo>
                    <a:lnTo>
                      <a:pt x="437706" y="19495"/>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86" name="Google Shape;1776;p93">
              <a:extLst>
                <a:ext uri="{FF2B5EF4-FFF2-40B4-BE49-F238E27FC236}">
                  <a16:creationId xmlns:a16="http://schemas.microsoft.com/office/drawing/2014/main" id="{F831F379-234F-C2C6-4523-89BC30299736}"/>
                </a:ext>
              </a:extLst>
            </p:cNvPr>
            <p:cNvSpPr/>
            <p:nvPr/>
          </p:nvSpPr>
          <p:spPr>
            <a:xfrm>
              <a:off x="7649611" y="2899555"/>
              <a:ext cx="82168" cy="118459"/>
            </a:xfrm>
            <a:custGeom>
              <a:avLst/>
              <a:gdLst/>
              <a:ahLst/>
              <a:cxnLst/>
              <a:rect l="l" t="t" r="r" b="b"/>
              <a:pathLst>
                <a:path w="82168" h="118459" extrusionOk="0">
                  <a:moveTo>
                    <a:pt x="40704" y="0"/>
                  </a:moveTo>
                  <a:lnTo>
                    <a:pt x="0" y="40704"/>
                  </a:lnTo>
                  <a:lnTo>
                    <a:pt x="13875" y="54610"/>
                  </a:lnTo>
                  <a:lnTo>
                    <a:pt x="30829" y="37656"/>
                  </a:lnTo>
                  <a:lnTo>
                    <a:pt x="30829" y="118459"/>
                  </a:lnTo>
                  <a:lnTo>
                    <a:pt x="50514" y="118459"/>
                  </a:lnTo>
                  <a:lnTo>
                    <a:pt x="50514" y="37656"/>
                  </a:lnTo>
                  <a:lnTo>
                    <a:pt x="68263" y="55404"/>
                  </a:lnTo>
                  <a:lnTo>
                    <a:pt x="82169" y="41497"/>
                  </a:lnTo>
                  <a:lnTo>
                    <a:pt x="40704" y="0"/>
                  </a:lnTo>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91" name="Google Shape;2220;p101">
            <a:extLst>
              <a:ext uri="{FF2B5EF4-FFF2-40B4-BE49-F238E27FC236}">
                <a16:creationId xmlns:a16="http://schemas.microsoft.com/office/drawing/2014/main" id="{B08A34BB-8B10-E973-7947-0F44D4A03BE7}"/>
              </a:ext>
            </a:extLst>
          </p:cNvPr>
          <p:cNvSpPr/>
          <p:nvPr/>
        </p:nvSpPr>
        <p:spPr>
          <a:xfrm>
            <a:off x="11317088" y="1963275"/>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168" y="410"/>
                </a:moveTo>
                <a:cubicBezTo>
                  <a:pt x="195" y="410"/>
                  <a:pt x="217" y="391"/>
                  <a:pt x="222" y="366"/>
                </a:cubicBezTo>
                <a:cubicBezTo>
                  <a:pt x="311" y="366"/>
                  <a:pt x="311" y="366"/>
                  <a:pt x="311" y="366"/>
                </a:cubicBezTo>
                <a:cubicBezTo>
                  <a:pt x="317" y="391"/>
                  <a:pt x="339" y="410"/>
                  <a:pt x="366" y="410"/>
                </a:cubicBezTo>
                <a:cubicBezTo>
                  <a:pt x="392" y="410"/>
                  <a:pt x="414" y="391"/>
                  <a:pt x="420" y="366"/>
                </a:cubicBezTo>
                <a:cubicBezTo>
                  <a:pt x="518" y="366"/>
                  <a:pt x="518" y="366"/>
                  <a:pt x="518" y="366"/>
                </a:cubicBezTo>
                <a:cubicBezTo>
                  <a:pt x="518" y="292"/>
                  <a:pt x="518" y="292"/>
                  <a:pt x="518" y="292"/>
                </a:cubicBezTo>
                <a:cubicBezTo>
                  <a:pt x="402" y="255"/>
                  <a:pt x="402" y="255"/>
                  <a:pt x="402" y="255"/>
                </a:cubicBezTo>
                <a:cubicBezTo>
                  <a:pt x="360" y="189"/>
                  <a:pt x="360" y="189"/>
                  <a:pt x="360" y="189"/>
                </a:cubicBezTo>
                <a:cubicBezTo>
                  <a:pt x="119" y="189"/>
                  <a:pt x="119" y="189"/>
                  <a:pt x="119" y="189"/>
                </a:cubicBezTo>
                <a:cubicBezTo>
                  <a:pt x="67" y="261"/>
                  <a:pt x="67" y="261"/>
                  <a:pt x="67" y="261"/>
                </a:cubicBezTo>
                <a:cubicBezTo>
                  <a:pt x="67" y="366"/>
                  <a:pt x="67" y="366"/>
                  <a:pt x="67" y="366"/>
                </a:cubicBezTo>
                <a:cubicBezTo>
                  <a:pt x="114" y="366"/>
                  <a:pt x="114" y="366"/>
                  <a:pt x="114" y="366"/>
                </a:cubicBezTo>
                <a:cubicBezTo>
                  <a:pt x="119" y="391"/>
                  <a:pt x="142" y="410"/>
                  <a:pt x="168" y="410"/>
                </a:cubicBezTo>
                <a:close/>
                <a:moveTo>
                  <a:pt x="168" y="385"/>
                </a:moveTo>
                <a:cubicBezTo>
                  <a:pt x="151" y="385"/>
                  <a:pt x="137" y="371"/>
                  <a:pt x="137" y="354"/>
                </a:cubicBezTo>
                <a:cubicBezTo>
                  <a:pt x="137" y="337"/>
                  <a:pt x="151" y="323"/>
                  <a:pt x="168" y="323"/>
                </a:cubicBezTo>
                <a:cubicBezTo>
                  <a:pt x="185" y="323"/>
                  <a:pt x="199" y="337"/>
                  <a:pt x="199" y="354"/>
                </a:cubicBezTo>
                <a:cubicBezTo>
                  <a:pt x="199" y="371"/>
                  <a:pt x="185" y="385"/>
                  <a:pt x="168" y="385"/>
                </a:cubicBezTo>
                <a:close/>
                <a:moveTo>
                  <a:pt x="366" y="385"/>
                </a:moveTo>
                <a:cubicBezTo>
                  <a:pt x="348" y="385"/>
                  <a:pt x="334" y="371"/>
                  <a:pt x="334" y="354"/>
                </a:cubicBezTo>
                <a:cubicBezTo>
                  <a:pt x="334" y="337"/>
                  <a:pt x="348" y="323"/>
                  <a:pt x="366" y="323"/>
                </a:cubicBezTo>
                <a:cubicBezTo>
                  <a:pt x="383" y="323"/>
                  <a:pt x="397" y="337"/>
                  <a:pt x="397" y="354"/>
                </a:cubicBezTo>
                <a:cubicBezTo>
                  <a:pt x="397" y="371"/>
                  <a:pt x="383" y="385"/>
                  <a:pt x="366" y="385"/>
                </a:cubicBezTo>
                <a:close/>
                <a:moveTo>
                  <a:pt x="91" y="269"/>
                </a:moveTo>
                <a:cubicBezTo>
                  <a:pt x="132" y="213"/>
                  <a:pt x="132" y="213"/>
                  <a:pt x="132" y="213"/>
                </a:cubicBezTo>
                <a:cubicBezTo>
                  <a:pt x="346" y="213"/>
                  <a:pt x="346" y="213"/>
                  <a:pt x="346" y="213"/>
                </a:cubicBezTo>
                <a:cubicBezTo>
                  <a:pt x="386" y="275"/>
                  <a:pt x="386" y="275"/>
                  <a:pt x="386" y="275"/>
                </a:cubicBezTo>
                <a:cubicBezTo>
                  <a:pt x="494" y="310"/>
                  <a:pt x="494" y="310"/>
                  <a:pt x="494" y="310"/>
                </a:cubicBezTo>
                <a:cubicBezTo>
                  <a:pt x="494" y="342"/>
                  <a:pt x="494" y="342"/>
                  <a:pt x="494" y="342"/>
                </a:cubicBezTo>
                <a:cubicBezTo>
                  <a:pt x="420" y="342"/>
                  <a:pt x="420" y="342"/>
                  <a:pt x="420" y="342"/>
                </a:cubicBezTo>
                <a:cubicBezTo>
                  <a:pt x="414" y="317"/>
                  <a:pt x="392" y="298"/>
                  <a:pt x="366" y="298"/>
                </a:cubicBezTo>
                <a:cubicBezTo>
                  <a:pt x="339" y="298"/>
                  <a:pt x="317" y="317"/>
                  <a:pt x="311" y="342"/>
                </a:cubicBezTo>
                <a:cubicBezTo>
                  <a:pt x="222" y="342"/>
                  <a:pt x="222" y="342"/>
                  <a:pt x="222" y="342"/>
                </a:cubicBezTo>
                <a:cubicBezTo>
                  <a:pt x="217" y="317"/>
                  <a:pt x="195" y="298"/>
                  <a:pt x="168" y="298"/>
                </a:cubicBezTo>
                <a:cubicBezTo>
                  <a:pt x="142" y="298"/>
                  <a:pt x="119" y="317"/>
                  <a:pt x="114" y="342"/>
                </a:cubicBezTo>
                <a:cubicBezTo>
                  <a:pt x="91" y="342"/>
                  <a:pt x="91" y="342"/>
                  <a:pt x="91" y="342"/>
                </a:cubicBezTo>
                <a:lnTo>
                  <a:pt x="91" y="269"/>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23" name="Group 22">
            <a:extLst>
              <a:ext uri="{FF2B5EF4-FFF2-40B4-BE49-F238E27FC236}">
                <a16:creationId xmlns:a16="http://schemas.microsoft.com/office/drawing/2014/main" id="{0FC914B7-BC5A-60FD-5E21-E6319900D43B}"/>
              </a:ext>
            </a:extLst>
          </p:cNvPr>
          <p:cNvGrpSpPr/>
          <p:nvPr/>
        </p:nvGrpSpPr>
        <p:grpSpPr>
          <a:xfrm>
            <a:off x="8844369" y="159786"/>
            <a:ext cx="2904719" cy="220267"/>
            <a:chOff x="8844369" y="159786"/>
            <a:chExt cx="2904719" cy="220267"/>
          </a:xfrm>
        </p:grpSpPr>
        <p:sp>
          <p:nvSpPr>
            <p:cNvPr id="35" name="Rectangle 34">
              <a:extLst>
                <a:ext uri="{FF2B5EF4-FFF2-40B4-BE49-F238E27FC236}">
                  <a16:creationId xmlns:a16="http://schemas.microsoft.com/office/drawing/2014/main" id="{A9491CBB-3A5A-E509-F594-37C9C5787E5A}"/>
                </a:ext>
              </a:extLst>
            </p:cNvPr>
            <p:cNvSpPr/>
            <p:nvPr/>
          </p:nvSpPr>
          <p:spPr>
            <a:xfrm>
              <a:off x="9327597" y="159786"/>
              <a:ext cx="2179876"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Anthropogenic disasters</a:t>
              </a:r>
              <a:endParaRPr kumimoji="0" lang="en-US" sz="800" b="1" i="0" u="none" strike="noStrike" kern="0" cap="none" spc="0" normalizeH="0" baseline="0" dirty="0">
                <a:ln>
                  <a:noFill/>
                </a:ln>
                <a:effectLst/>
                <a:uLnTx/>
                <a:uFillTx/>
                <a:ea typeface="Georgia"/>
                <a:cs typeface="Georgia"/>
                <a:sym typeface="Georgia"/>
              </a:endParaRPr>
            </a:p>
          </p:txBody>
        </p:sp>
        <p:sp>
          <p:nvSpPr>
            <p:cNvPr id="36" name="Rectangle 35">
              <a:extLst>
                <a:ext uri="{FF2B5EF4-FFF2-40B4-BE49-F238E27FC236}">
                  <a16:creationId xmlns:a16="http://schemas.microsoft.com/office/drawing/2014/main" id="{8C610A09-C32D-56CF-E86D-3D23F2CCA24B}"/>
                </a:ext>
              </a:extLst>
            </p:cNvPr>
            <p:cNvSpPr/>
            <p:nvPr/>
          </p:nvSpPr>
          <p:spPr>
            <a:xfrm>
              <a:off x="9085983" y="159786"/>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6</a:t>
              </a:r>
              <a:r>
                <a:rPr lang="en-gb" sz="800" b="1" i="0" u="none" strike="noStrike" kern="0" cap="none" spc="0" normalizeH="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37" name="Rectangle 36">
              <a:extLst>
                <a:ext uri="{FF2B5EF4-FFF2-40B4-BE49-F238E27FC236}">
                  <a16:creationId xmlns:a16="http://schemas.microsoft.com/office/drawing/2014/main" id="{83DF2A76-403C-1848-DF8E-59182840BBCC}"/>
                </a:ext>
              </a:extLst>
            </p:cNvPr>
            <p:cNvSpPr/>
            <p:nvPr/>
          </p:nvSpPr>
          <p:spPr>
            <a:xfrm>
              <a:off x="8844369" y="16256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a:t>
              </a:r>
              <a:r>
                <a:rPr lang="en-gb"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39" name="Rectangle 38">
              <a:extLst>
                <a:ext uri="{FF2B5EF4-FFF2-40B4-BE49-F238E27FC236}">
                  <a16:creationId xmlns:a16="http://schemas.microsoft.com/office/drawing/2014/main" id="{78D32F6D-8C07-1D23-2A63-D7025838861F}"/>
                </a:ext>
              </a:extLst>
            </p:cNvPr>
            <p:cNvSpPr/>
            <p:nvPr/>
          </p:nvSpPr>
          <p:spPr>
            <a:xfrm>
              <a:off x="11533088" y="159786"/>
              <a:ext cx="216000" cy="217488"/>
            </a:xfrm>
            <a:prstGeom prst="rect">
              <a:avLst/>
            </a:prstGeom>
            <a:solidFill>
              <a:srgbClr val="F2F2F2"/>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6.3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2130056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1E384B44-88CC-8F76-E9AF-DBDBDD24EECE}"/>
              </a:ext>
            </a:extLst>
          </p:cNvPr>
          <p:cNvSpPr/>
          <p:nvPr/>
        </p:nvSpPr>
        <p:spPr>
          <a:xfrm>
            <a:off x="442913" y="1819275"/>
            <a:ext cx="4826811"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t>Residents are advised to stay indoors</a:t>
            </a:r>
          </a:p>
        </p:txBody>
      </p:sp>
      <p:sp>
        <p:nvSpPr>
          <p:cNvPr id="61" name="Rectangle 60">
            <a:extLst>
              <a:ext uri="{FF2B5EF4-FFF2-40B4-BE49-F238E27FC236}">
                <a16:creationId xmlns:a16="http://schemas.microsoft.com/office/drawing/2014/main" id="{36EC9590-1EE1-4A70-E132-4F25FB2A166A}"/>
              </a:ext>
            </a:extLst>
          </p:cNvPr>
          <p:cNvSpPr/>
          <p:nvPr/>
        </p:nvSpPr>
        <p:spPr>
          <a:xfrm>
            <a:off x="5340613"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68" name="Rectangle 67">
            <a:extLst>
              <a:ext uri="{FF2B5EF4-FFF2-40B4-BE49-F238E27FC236}">
                <a16:creationId xmlns:a16="http://schemas.microsoft.com/office/drawing/2014/main" id="{DC58C25F-8110-0C29-4A50-5DADA78B621C}"/>
              </a:ext>
            </a:extLst>
          </p:cNvPr>
          <p:cNvSpPr/>
          <p:nvPr/>
        </p:nvSpPr>
        <p:spPr>
          <a:xfrm>
            <a:off x="6275388" y="1819275"/>
            <a:ext cx="4826811"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t>Restrictions on food use and farming are recommended</a:t>
            </a:r>
            <a:endParaRPr lang="es-ES" sz="1600" b="1"/>
          </a:p>
        </p:txBody>
      </p:sp>
      <p:sp>
        <p:nvSpPr>
          <p:cNvPr id="69" name="Rectangle 68">
            <a:extLst>
              <a:ext uri="{FF2B5EF4-FFF2-40B4-BE49-F238E27FC236}">
                <a16:creationId xmlns:a16="http://schemas.microsoft.com/office/drawing/2014/main" id="{6F441B59-1EA1-79F9-2301-6600202372C1}"/>
              </a:ext>
            </a:extLst>
          </p:cNvPr>
          <p:cNvSpPr/>
          <p:nvPr/>
        </p:nvSpPr>
        <p:spPr>
          <a:xfrm>
            <a:off x="11173088" y="181927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52" name="Rectangle 51">
            <a:extLst>
              <a:ext uri="{FF2B5EF4-FFF2-40B4-BE49-F238E27FC236}">
                <a16:creationId xmlns:a16="http://schemas.microsoft.com/office/drawing/2014/main" id="{54140961-D367-FFB1-E0FC-3F385487D472}"/>
              </a:ext>
            </a:extLst>
          </p:cNvPr>
          <p:cNvSpPr/>
          <p:nvPr/>
        </p:nvSpPr>
        <p:spPr>
          <a:xfrm>
            <a:off x="1107653" y="2538660"/>
            <a:ext cx="4808960"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chemeClr val="tx1"/>
                </a:solidFill>
                <a:effectLst/>
              </a:rPr>
              <a:t>Close windows and doors, turn off the ventilation system, seal gaps.</a:t>
            </a:r>
          </a:p>
        </p:txBody>
      </p:sp>
      <p:sp>
        <p:nvSpPr>
          <p:cNvPr id="57" name="Rectangle 56">
            <a:extLst>
              <a:ext uri="{FF2B5EF4-FFF2-40B4-BE49-F238E27FC236}">
                <a16:creationId xmlns:a16="http://schemas.microsoft.com/office/drawing/2014/main" id="{A073C5EE-5299-ADD0-94D7-3170276FA166}"/>
              </a:ext>
            </a:extLst>
          </p:cNvPr>
          <p:cNvSpPr/>
          <p:nvPr/>
        </p:nvSpPr>
        <p:spPr>
          <a:xfrm>
            <a:off x="442913" y="2538660"/>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58" name="L-Shape 57">
            <a:extLst>
              <a:ext uri="{FF2B5EF4-FFF2-40B4-BE49-F238E27FC236}">
                <a16:creationId xmlns:a16="http://schemas.microsoft.com/office/drawing/2014/main" id="{1CA40E5F-52E1-906F-10FD-B58385773173}"/>
              </a:ext>
            </a:extLst>
          </p:cNvPr>
          <p:cNvSpPr/>
          <p:nvPr/>
        </p:nvSpPr>
        <p:spPr>
          <a:xfrm rot="13500000">
            <a:off x="559307" y="270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cxnSp>
        <p:nvCxnSpPr>
          <p:cNvPr id="59" name="Straight Connector 58">
            <a:extLst>
              <a:ext uri="{FF2B5EF4-FFF2-40B4-BE49-F238E27FC236}">
                <a16:creationId xmlns:a16="http://schemas.microsoft.com/office/drawing/2014/main" id="{7E500747-C848-E521-FDAE-12CD91281C7E}"/>
              </a:ext>
            </a:extLst>
          </p:cNvPr>
          <p:cNvCxnSpPr>
            <a:cxnSpLocks/>
          </p:cNvCxnSpPr>
          <p:nvPr/>
        </p:nvCxnSpPr>
        <p:spPr>
          <a:xfrm>
            <a:off x="1107653" y="3221142"/>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2" name="Rectangle 61">
            <a:extLst>
              <a:ext uri="{FF2B5EF4-FFF2-40B4-BE49-F238E27FC236}">
                <a16:creationId xmlns:a16="http://schemas.microsoft.com/office/drawing/2014/main" id="{2807FCC7-6EAD-0C0D-B605-03EEAC731F8C}"/>
              </a:ext>
            </a:extLst>
          </p:cNvPr>
          <p:cNvSpPr/>
          <p:nvPr/>
        </p:nvSpPr>
        <p:spPr>
          <a:xfrm>
            <a:off x="5269725"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rtlCol="0"/>
          <a:lstStyle/>
          <a:p>
            <a:pPr rtl="0"/>
            <a:r>
              <a:rPr lang="en-gb"/>
              <a:t>Radiation accidents</a:t>
            </a:r>
            <a:br>
              <a:rPr lang="lv-LV"/>
            </a:br>
            <a:r>
              <a:rPr lang="en-gb">
                <a:solidFill>
                  <a:srgbClr val="A8192D"/>
                </a:solidFill>
              </a:rPr>
              <a:t>How to proceed? (1/4)</a:t>
            </a:r>
            <a:endParaRPr lang="en-GB">
              <a:solidFill>
                <a:srgbClr val="A8192D"/>
              </a:solidFill>
            </a:endParaRPr>
          </a:p>
        </p:txBody>
      </p:sp>
      <p:cxnSp>
        <p:nvCxnSpPr>
          <p:cNvPr id="6" name="Straight Connector 5">
            <a:extLst>
              <a:ext uri="{FF2B5EF4-FFF2-40B4-BE49-F238E27FC236}">
                <a16:creationId xmlns:a16="http://schemas.microsoft.com/office/drawing/2014/main" id="{AA7A7FA2-43EB-E10E-9DB9-8125FF1E58FC}"/>
              </a:ext>
            </a:extLst>
          </p:cNvPr>
          <p:cNvCxnSpPr>
            <a:cxnSpLocks/>
          </p:cNvCxnSpPr>
          <p:nvPr/>
        </p:nvCxnSpPr>
        <p:spPr>
          <a:xfrm>
            <a:off x="1107653" y="4141017"/>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5" name="Straight Connector 14">
            <a:extLst>
              <a:ext uri="{FF2B5EF4-FFF2-40B4-BE49-F238E27FC236}">
                <a16:creationId xmlns:a16="http://schemas.microsoft.com/office/drawing/2014/main" id="{60508230-2256-BEAC-3F1B-1FBD12640BF7}"/>
              </a:ext>
            </a:extLst>
          </p:cNvPr>
          <p:cNvCxnSpPr>
            <a:cxnSpLocks/>
          </p:cNvCxnSpPr>
          <p:nvPr/>
        </p:nvCxnSpPr>
        <p:spPr>
          <a:xfrm>
            <a:off x="1107653" y="5063344"/>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0" name="Rectangle 39">
            <a:extLst>
              <a:ext uri="{FF2B5EF4-FFF2-40B4-BE49-F238E27FC236}">
                <a16:creationId xmlns:a16="http://schemas.microsoft.com/office/drawing/2014/main" id="{0397F1B3-1DAC-781B-5BE5-08FA024DC19C}"/>
              </a:ext>
            </a:extLst>
          </p:cNvPr>
          <p:cNvSpPr/>
          <p:nvPr/>
        </p:nvSpPr>
        <p:spPr>
          <a:xfrm>
            <a:off x="1107653" y="3374692"/>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a:solidFill>
                  <a:schemeClr val="tx1"/>
                </a:solidFill>
              </a:rPr>
              <a:t>Keep up to date with</a:t>
            </a:r>
            <a:r>
              <a:rPr lang="en-gb" sz="1400" b="0" i="0">
                <a:solidFill>
                  <a:schemeClr val="tx1"/>
                </a:solidFill>
                <a:effectLst/>
              </a:rPr>
              <a:t> information from the relevant authorities on potential risks and protective measures.</a:t>
            </a:r>
          </a:p>
        </p:txBody>
      </p:sp>
      <p:sp>
        <p:nvSpPr>
          <p:cNvPr id="41" name="Rectangle 40">
            <a:extLst>
              <a:ext uri="{FF2B5EF4-FFF2-40B4-BE49-F238E27FC236}">
                <a16:creationId xmlns:a16="http://schemas.microsoft.com/office/drawing/2014/main" id="{66A14158-E11A-E312-8696-ADD9D0E04629}"/>
              </a:ext>
            </a:extLst>
          </p:cNvPr>
          <p:cNvSpPr/>
          <p:nvPr/>
        </p:nvSpPr>
        <p:spPr>
          <a:xfrm>
            <a:off x="1107653" y="4297019"/>
            <a:ext cx="4808538"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chemeClr val="tx1"/>
                </a:solidFill>
                <a:effectLst/>
              </a:rPr>
              <a:t>Personal hygiene - avoid hand to face contact, wash hands when entering rooms.</a:t>
            </a:r>
          </a:p>
        </p:txBody>
      </p:sp>
      <p:sp>
        <p:nvSpPr>
          <p:cNvPr id="42" name="Rectangle 41">
            <a:extLst>
              <a:ext uri="{FF2B5EF4-FFF2-40B4-BE49-F238E27FC236}">
                <a16:creationId xmlns:a16="http://schemas.microsoft.com/office/drawing/2014/main" id="{986F6EBD-76CF-AA8A-DC11-0900DE8A8EB0}"/>
              </a:ext>
            </a:extLst>
          </p:cNvPr>
          <p:cNvSpPr/>
          <p:nvPr/>
        </p:nvSpPr>
        <p:spPr>
          <a:xfrm>
            <a:off x="1107653" y="5219344"/>
            <a:ext cx="4808538" cy="952856"/>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r>
              <a:rPr lang="en-gb" sz="1400" b="0" i="0">
                <a:solidFill>
                  <a:schemeClr val="tx1"/>
                </a:solidFill>
                <a:effectLst/>
              </a:rPr>
              <a:t>It is advisable to change shoes and clothing when entering indoor areas. Place the worn clothes in a polythene bag and keep out of the reach of people. The clothes can then be washed and reused.</a:t>
            </a:r>
          </a:p>
        </p:txBody>
      </p:sp>
      <p:cxnSp>
        <p:nvCxnSpPr>
          <p:cNvPr id="55" name="Straight Connector 54">
            <a:extLst>
              <a:ext uri="{FF2B5EF4-FFF2-40B4-BE49-F238E27FC236}">
                <a16:creationId xmlns:a16="http://schemas.microsoft.com/office/drawing/2014/main" id="{41BD9CB5-1387-FE6E-96DE-C1E83115FF49}"/>
              </a:ext>
            </a:extLst>
          </p:cNvPr>
          <p:cNvCxnSpPr>
            <a:cxnSpLocks/>
          </p:cNvCxnSpPr>
          <p:nvPr/>
        </p:nvCxnSpPr>
        <p:spPr>
          <a:xfrm>
            <a:off x="6940550" y="3683670"/>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0" name="Straight Connector 59">
            <a:extLst>
              <a:ext uri="{FF2B5EF4-FFF2-40B4-BE49-F238E27FC236}">
                <a16:creationId xmlns:a16="http://schemas.microsoft.com/office/drawing/2014/main" id="{88D7CFA4-9630-9E6E-9558-B995D1763B49}"/>
              </a:ext>
            </a:extLst>
          </p:cNvPr>
          <p:cNvCxnSpPr>
            <a:cxnSpLocks/>
          </p:cNvCxnSpPr>
          <p:nvPr/>
        </p:nvCxnSpPr>
        <p:spPr>
          <a:xfrm>
            <a:off x="6940550" y="5024136"/>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4" name="Rectangle 63">
            <a:extLst>
              <a:ext uri="{FF2B5EF4-FFF2-40B4-BE49-F238E27FC236}">
                <a16:creationId xmlns:a16="http://schemas.microsoft.com/office/drawing/2014/main" id="{C8839363-023E-6108-2610-F9869562BA65}"/>
              </a:ext>
            </a:extLst>
          </p:cNvPr>
          <p:cNvSpPr/>
          <p:nvPr/>
        </p:nvSpPr>
        <p:spPr>
          <a:xfrm>
            <a:off x="6940550" y="2538413"/>
            <a:ext cx="4808538" cy="9525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Do not use products from open fields and forests and water from open water bodies (surface water bodies) and uncovered wells.</a:t>
            </a:r>
          </a:p>
        </p:txBody>
      </p:sp>
      <p:sp>
        <p:nvSpPr>
          <p:cNvPr id="65" name="Rectangle 64">
            <a:extLst>
              <a:ext uri="{FF2B5EF4-FFF2-40B4-BE49-F238E27FC236}">
                <a16:creationId xmlns:a16="http://schemas.microsoft.com/office/drawing/2014/main" id="{6C9963BA-CB30-1A9A-495C-AC7D92B42F6A}"/>
              </a:ext>
            </a:extLst>
          </p:cNvPr>
          <p:cNvSpPr/>
          <p:nvPr/>
        </p:nvSpPr>
        <p:spPr>
          <a:xfrm>
            <a:off x="6940550" y="3878879"/>
            <a:ext cx="4808538" cy="9525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dirty="0">
                <a:solidFill>
                  <a:srgbClr val="212529"/>
                </a:solidFill>
                <a:effectLst/>
              </a:rPr>
              <a:t>Use</a:t>
            </a:r>
            <a:r>
              <a:rPr lang="lv-LV" sz="1400" b="0" i="0" dirty="0">
                <a:solidFill>
                  <a:srgbClr val="212529"/>
                </a:solidFill>
                <a:effectLst/>
              </a:rPr>
              <a:t> </a:t>
            </a:r>
            <a:r>
              <a:rPr lang="lv-LV" sz="1400" b="0" i="0" dirty="0" err="1">
                <a:solidFill>
                  <a:srgbClr val="212529"/>
                </a:solidFill>
                <a:effectLst/>
              </a:rPr>
              <a:t>packaged</a:t>
            </a:r>
            <a:r>
              <a:rPr lang="en-gb" sz="1400" b="0" i="0" dirty="0">
                <a:solidFill>
                  <a:srgbClr val="212529"/>
                </a:solidFill>
                <a:effectLst/>
              </a:rPr>
              <a:t> food and water</a:t>
            </a:r>
            <a:r>
              <a:rPr lang="lv-LV" sz="1400" b="0" i="0" dirty="0">
                <a:solidFill>
                  <a:srgbClr val="212529"/>
                </a:solidFill>
                <a:effectLst/>
              </a:rPr>
              <a:t> </a:t>
            </a:r>
            <a:r>
              <a:rPr lang="lv-LV" sz="1400" b="0" i="0" dirty="0" err="1">
                <a:solidFill>
                  <a:srgbClr val="212529"/>
                </a:solidFill>
                <a:effectLst/>
              </a:rPr>
              <a:t>that</a:t>
            </a:r>
            <a:r>
              <a:rPr lang="lv-LV" sz="1400" b="0" i="0" dirty="0">
                <a:solidFill>
                  <a:srgbClr val="212529"/>
                </a:solidFill>
                <a:effectLst/>
              </a:rPr>
              <a:t> </a:t>
            </a:r>
            <a:r>
              <a:rPr lang="lv-LV" sz="1400" b="0" i="0" dirty="0" err="1">
                <a:solidFill>
                  <a:srgbClr val="212529"/>
                </a:solidFill>
                <a:effectLst/>
              </a:rPr>
              <a:t>is</a:t>
            </a:r>
            <a:r>
              <a:rPr lang="lv-LV" sz="1400" b="0" i="0" dirty="0">
                <a:solidFill>
                  <a:srgbClr val="212529"/>
                </a:solidFill>
                <a:effectLst/>
              </a:rPr>
              <a:t> </a:t>
            </a:r>
            <a:r>
              <a:rPr lang="lv-LV" sz="1400" b="0" i="0" dirty="0" err="1">
                <a:solidFill>
                  <a:srgbClr val="212529"/>
                </a:solidFill>
                <a:effectLst/>
              </a:rPr>
              <a:t>stored</a:t>
            </a:r>
            <a:r>
              <a:rPr lang="lv-LV" sz="1400" b="0" i="0" dirty="0">
                <a:solidFill>
                  <a:srgbClr val="212529"/>
                </a:solidFill>
                <a:effectLst/>
              </a:rPr>
              <a:t> </a:t>
            </a:r>
            <a:r>
              <a:rPr lang="lv-LV" sz="1400" b="0" i="0" dirty="0" err="1">
                <a:solidFill>
                  <a:srgbClr val="212529"/>
                </a:solidFill>
                <a:effectLst/>
              </a:rPr>
              <a:t>indoors</a:t>
            </a:r>
            <a:r>
              <a:rPr lang="en-gb" sz="1400" b="0" i="0" dirty="0">
                <a:solidFill>
                  <a:srgbClr val="212529"/>
                </a:solidFill>
                <a:effectLst/>
              </a:rPr>
              <a:t>.</a:t>
            </a:r>
          </a:p>
        </p:txBody>
      </p:sp>
      <p:sp>
        <p:nvSpPr>
          <p:cNvPr id="66" name="Rectangle 65">
            <a:extLst>
              <a:ext uri="{FF2B5EF4-FFF2-40B4-BE49-F238E27FC236}">
                <a16:creationId xmlns:a16="http://schemas.microsoft.com/office/drawing/2014/main" id="{F013B6EF-6664-55FA-8A95-9B25B931D676}"/>
              </a:ext>
            </a:extLst>
          </p:cNvPr>
          <p:cNvSpPr/>
          <p:nvPr/>
        </p:nvSpPr>
        <p:spPr>
          <a:xfrm>
            <a:off x="6940550" y="5219345"/>
            <a:ext cx="4808538" cy="952856"/>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dirty="0">
                <a:solidFill>
                  <a:srgbClr val="212529"/>
                </a:solidFill>
                <a:effectLst/>
              </a:rPr>
              <a:t>If possible, use animal feed that is stored in closed or semi-closed spaces or packaged. Do not use water from open water bodies or uncovered wells to </a:t>
            </a:r>
            <a:r>
              <a:rPr lang="lv-LV" sz="1400" b="0" i="0" dirty="0" err="1">
                <a:solidFill>
                  <a:srgbClr val="212529"/>
                </a:solidFill>
                <a:effectLst/>
              </a:rPr>
              <a:t>feed</a:t>
            </a:r>
            <a:r>
              <a:rPr lang="en-gb" sz="1400" b="0" i="0" dirty="0">
                <a:solidFill>
                  <a:srgbClr val="212529"/>
                </a:solidFill>
                <a:effectLst/>
              </a:rPr>
              <a:t> animals.</a:t>
            </a:r>
          </a:p>
        </p:txBody>
      </p:sp>
      <p:sp>
        <p:nvSpPr>
          <p:cNvPr id="70" name="Rectangle 69">
            <a:extLst>
              <a:ext uri="{FF2B5EF4-FFF2-40B4-BE49-F238E27FC236}">
                <a16:creationId xmlns:a16="http://schemas.microsoft.com/office/drawing/2014/main" id="{5EEF3BF7-AEB5-348C-D976-FA94F1ADC99F}"/>
              </a:ext>
            </a:extLst>
          </p:cNvPr>
          <p:cNvSpPr/>
          <p:nvPr/>
        </p:nvSpPr>
        <p:spPr>
          <a:xfrm>
            <a:off x="11102200" y="181927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72" name="Rectangle 71">
            <a:extLst>
              <a:ext uri="{FF2B5EF4-FFF2-40B4-BE49-F238E27FC236}">
                <a16:creationId xmlns:a16="http://schemas.microsoft.com/office/drawing/2014/main" id="{2543AFCA-7DBC-4F76-9DA2-D2643AE45BA9}"/>
              </a:ext>
            </a:extLst>
          </p:cNvPr>
          <p:cNvSpPr/>
          <p:nvPr/>
        </p:nvSpPr>
        <p:spPr>
          <a:xfrm>
            <a:off x="442913" y="3375467"/>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73" name="L-Shape 72">
            <a:extLst>
              <a:ext uri="{FF2B5EF4-FFF2-40B4-BE49-F238E27FC236}">
                <a16:creationId xmlns:a16="http://schemas.microsoft.com/office/drawing/2014/main" id="{C3973224-0FDE-AB92-CA48-254692E39197}"/>
              </a:ext>
            </a:extLst>
          </p:cNvPr>
          <p:cNvSpPr/>
          <p:nvPr/>
        </p:nvSpPr>
        <p:spPr>
          <a:xfrm rot="13500000">
            <a:off x="559307" y="3545079"/>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79" name="Rectangle 78">
            <a:extLst>
              <a:ext uri="{FF2B5EF4-FFF2-40B4-BE49-F238E27FC236}">
                <a16:creationId xmlns:a16="http://schemas.microsoft.com/office/drawing/2014/main" id="{33E6C1AD-B972-C1DB-5544-0E474CB14E21}"/>
              </a:ext>
            </a:extLst>
          </p:cNvPr>
          <p:cNvSpPr/>
          <p:nvPr/>
        </p:nvSpPr>
        <p:spPr>
          <a:xfrm>
            <a:off x="442913" y="4297794"/>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80" name="L-Shape 79">
            <a:extLst>
              <a:ext uri="{FF2B5EF4-FFF2-40B4-BE49-F238E27FC236}">
                <a16:creationId xmlns:a16="http://schemas.microsoft.com/office/drawing/2014/main" id="{19338F7A-E7EA-96BA-EA8F-E1DB08E2C178}"/>
              </a:ext>
            </a:extLst>
          </p:cNvPr>
          <p:cNvSpPr/>
          <p:nvPr/>
        </p:nvSpPr>
        <p:spPr>
          <a:xfrm rot="13500000">
            <a:off x="559307" y="446740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83" name="Rectangle 82">
            <a:extLst>
              <a:ext uri="{FF2B5EF4-FFF2-40B4-BE49-F238E27FC236}">
                <a16:creationId xmlns:a16="http://schemas.microsoft.com/office/drawing/2014/main" id="{85C12B75-1D6E-881F-E30B-68674AFA8E56}"/>
              </a:ext>
            </a:extLst>
          </p:cNvPr>
          <p:cNvSpPr/>
          <p:nvPr/>
        </p:nvSpPr>
        <p:spPr>
          <a:xfrm>
            <a:off x="442913" y="5219344"/>
            <a:ext cx="576263" cy="95285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84" name="L-Shape 83">
            <a:extLst>
              <a:ext uri="{FF2B5EF4-FFF2-40B4-BE49-F238E27FC236}">
                <a16:creationId xmlns:a16="http://schemas.microsoft.com/office/drawing/2014/main" id="{7F96781D-05E5-6540-1293-76F097AE987A}"/>
              </a:ext>
            </a:extLst>
          </p:cNvPr>
          <p:cNvSpPr/>
          <p:nvPr/>
        </p:nvSpPr>
        <p:spPr>
          <a:xfrm rot="13500000">
            <a:off x="559307" y="555938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91" name="Rectangle 90">
            <a:extLst>
              <a:ext uri="{FF2B5EF4-FFF2-40B4-BE49-F238E27FC236}">
                <a16:creationId xmlns:a16="http://schemas.microsoft.com/office/drawing/2014/main" id="{923ED525-0203-6BC5-F3E8-8ABB7C0A1DD9}"/>
              </a:ext>
            </a:extLst>
          </p:cNvPr>
          <p:cNvSpPr/>
          <p:nvPr/>
        </p:nvSpPr>
        <p:spPr>
          <a:xfrm>
            <a:off x="6275388" y="2538413"/>
            <a:ext cx="576263" cy="9525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92" name="L-Shape 91">
            <a:extLst>
              <a:ext uri="{FF2B5EF4-FFF2-40B4-BE49-F238E27FC236}">
                <a16:creationId xmlns:a16="http://schemas.microsoft.com/office/drawing/2014/main" id="{97672140-6C3A-9556-1AB0-06A807124770}"/>
              </a:ext>
            </a:extLst>
          </p:cNvPr>
          <p:cNvSpPr/>
          <p:nvPr/>
        </p:nvSpPr>
        <p:spPr>
          <a:xfrm rot="13500000">
            <a:off x="6391782" y="2878275"/>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93" name="Rectangle 92">
            <a:extLst>
              <a:ext uri="{FF2B5EF4-FFF2-40B4-BE49-F238E27FC236}">
                <a16:creationId xmlns:a16="http://schemas.microsoft.com/office/drawing/2014/main" id="{D0E0A4D4-73EA-CBEB-4379-F0B1FF036634}"/>
              </a:ext>
            </a:extLst>
          </p:cNvPr>
          <p:cNvSpPr/>
          <p:nvPr/>
        </p:nvSpPr>
        <p:spPr>
          <a:xfrm>
            <a:off x="6275388" y="3878879"/>
            <a:ext cx="576263" cy="9525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94" name="L-Shape 93">
            <a:extLst>
              <a:ext uri="{FF2B5EF4-FFF2-40B4-BE49-F238E27FC236}">
                <a16:creationId xmlns:a16="http://schemas.microsoft.com/office/drawing/2014/main" id="{1B45DCE4-892C-EC8B-4496-9FC8EDE7A80C}"/>
              </a:ext>
            </a:extLst>
          </p:cNvPr>
          <p:cNvSpPr/>
          <p:nvPr/>
        </p:nvSpPr>
        <p:spPr>
          <a:xfrm rot="13500000">
            <a:off x="6391782" y="4218741"/>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95" name="Rectangle 94">
            <a:extLst>
              <a:ext uri="{FF2B5EF4-FFF2-40B4-BE49-F238E27FC236}">
                <a16:creationId xmlns:a16="http://schemas.microsoft.com/office/drawing/2014/main" id="{443FAA3C-0F7C-AD6B-CBF1-68825DEE28EF}"/>
              </a:ext>
            </a:extLst>
          </p:cNvPr>
          <p:cNvSpPr/>
          <p:nvPr/>
        </p:nvSpPr>
        <p:spPr>
          <a:xfrm>
            <a:off x="6275388" y="5219345"/>
            <a:ext cx="576263" cy="95285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96" name="L-Shape 95">
            <a:extLst>
              <a:ext uri="{FF2B5EF4-FFF2-40B4-BE49-F238E27FC236}">
                <a16:creationId xmlns:a16="http://schemas.microsoft.com/office/drawing/2014/main" id="{F8E7CD43-EB84-01FE-1CF1-D4FC0D81A442}"/>
              </a:ext>
            </a:extLst>
          </p:cNvPr>
          <p:cNvSpPr/>
          <p:nvPr/>
        </p:nvSpPr>
        <p:spPr>
          <a:xfrm rot="13500000">
            <a:off x="6391782" y="5559385"/>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24</a:t>
            </a:fld>
            <a:endParaRPr lang="en-GB"/>
          </a:p>
        </p:txBody>
      </p:sp>
      <p:sp>
        <p:nvSpPr>
          <p:cNvPr id="9" name="TextBox 8">
            <a:extLst>
              <a:ext uri="{FF2B5EF4-FFF2-40B4-BE49-F238E27FC236}">
                <a16:creationId xmlns:a16="http://schemas.microsoft.com/office/drawing/2014/main" id="{A60B2152-534E-51B4-687F-152F4DFE85AF}"/>
              </a:ext>
            </a:extLst>
          </p:cNvPr>
          <p:cNvSpPr txBox="1"/>
          <p:nvPr/>
        </p:nvSpPr>
        <p:spPr>
          <a:xfrm>
            <a:off x="406336" y="1468020"/>
            <a:ext cx="12042378" cy="338554"/>
          </a:xfrm>
          <a:prstGeom prst="rect">
            <a:avLst/>
          </a:prstGeom>
          <a:noFill/>
        </p:spPr>
        <p:txBody>
          <a:bodyPr wrap="square" rtlCol="0">
            <a:spAutoFit/>
          </a:bodyPr>
          <a:lstStyle/>
          <a:p>
            <a:pPr rtl="0"/>
            <a:r>
              <a:rPr lang="en-gb" sz="1600" b="1">
                <a:solidFill>
                  <a:srgbClr val="A8192D"/>
                </a:solidFill>
              </a:rPr>
              <a:t>What should be done in the event of a release of radioactive substances outside Latvia?</a:t>
            </a:r>
          </a:p>
        </p:txBody>
      </p:sp>
      <p:sp>
        <p:nvSpPr>
          <p:cNvPr id="11" name="Freeform 21">
            <a:extLst>
              <a:ext uri="{FF2B5EF4-FFF2-40B4-BE49-F238E27FC236}">
                <a16:creationId xmlns:a16="http://schemas.microsoft.com/office/drawing/2014/main" id="{16ADE182-810C-6913-ED1F-D813F9BEAF24}"/>
              </a:ext>
            </a:extLst>
          </p:cNvPr>
          <p:cNvSpPr>
            <a:spLocks noChangeAspect="1" noEditPoints="1"/>
          </p:cNvSpPr>
          <p:nvPr/>
        </p:nvSpPr>
        <p:spPr bwMode="auto">
          <a:xfrm>
            <a:off x="5449009" y="1928478"/>
            <a:ext cx="358980" cy="360000"/>
          </a:xfrm>
          <a:custGeom>
            <a:avLst/>
            <a:gdLst>
              <a:gd name="T0" fmla="*/ 0 w 704"/>
              <a:gd name="T1" fmla="*/ 0 h 706"/>
              <a:gd name="T2" fmla="*/ 0 w 704"/>
              <a:gd name="T3" fmla="*/ 706 h 706"/>
              <a:gd name="T4" fmla="*/ 704 w 704"/>
              <a:gd name="T5" fmla="*/ 706 h 706"/>
              <a:gd name="T6" fmla="*/ 704 w 704"/>
              <a:gd name="T7" fmla="*/ 0 h 706"/>
              <a:gd name="T8" fmla="*/ 0 w 704"/>
              <a:gd name="T9" fmla="*/ 0 h 706"/>
              <a:gd name="T10" fmla="*/ 673 w 704"/>
              <a:gd name="T11" fmla="*/ 676 h 706"/>
              <a:gd name="T12" fmla="*/ 31 w 704"/>
              <a:gd name="T13" fmla="*/ 676 h 706"/>
              <a:gd name="T14" fmla="*/ 31 w 704"/>
              <a:gd name="T15" fmla="*/ 31 h 706"/>
              <a:gd name="T16" fmla="*/ 673 w 704"/>
              <a:gd name="T17" fmla="*/ 31 h 706"/>
              <a:gd name="T18" fmla="*/ 673 w 704"/>
              <a:gd name="T19" fmla="*/ 676 h 706"/>
              <a:gd name="T20" fmla="*/ 136 w 704"/>
              <a:gd name="T21" fmla="*/ 619 h 706"/>
              <a:gd name="T22" fmla="*/ 280 w 704"/>
              <a:gd name="T23" fmla="*/ 619 h 706"/>
              <a:gd name="T24" fmla="*/ 424 w 704"/>
              <a:gd name="T25" fmla="*/ 619 h 706"/>
              <a:gd name="T26" fmla="*/ 568 w 704"/>
              <a:gd name="T27" fmla="*/ 619 h 706"/>
              <a:gd name="T28" fmla="*/ 568 w 704"/>
              <a:gd name="T29" fmla="*/ 377 h 706"/>
              <a:gd name="T30" fmla="*/ 645 w 704"/>
              <a:gd name="T31" fmla="*/ 377 h 706"/>
              <a:gd name="T32" fmla="*/ 354 w 704"/>
              <a:gd name="T33" fmla="*/ 82 h 706"/>
              <a:gd name="T34" fmla="*/ 57 w 704"/>
              <a:gd name="T35" fmla="*/ 377 h 706"/>
              <a:gd name="T36" fmla="*/ 136 w 704"/>
              <a:gd name="T37" fmla="*/ 377 h 706"/>
              <a:gd name="T38" fmla="*/ 136 w 704"/>
              <a:gd name="T39" fmla="*/ 619 h 706"/>
              <a:gd name="T40" fmla="*/ 310 w 704"/>
              <a:gd name="T41" fmla="*/ 588 h 706"/>
              <a:gd name="T42" fmla="*/ 310 w 704"/>
              <a:gd name="T43" fmla="*/ 469 h 706"/>
              <a:gd name="T44" fmla="*/ 394 w 704"/>
              <a:gd name="T45" fmla="*/ 469 h 706"/>
              <a:gd name="T46" fmla="*/ 394 w 704"/>
              <a:gd name="T47" fmla="*/ 588 h 706"/>
              <a:gd name="T48" fmla="*/ 310 w 704"/>
              <a:gd name="T49" fmla="*/ 588 h 706"/>
              <a:gd name="T50" fmla="*/ 131 w 704"/>
              <a:gd name="T51" fmla="*/ 348 h 706"/>
              <a:gd name="T52" fmla="*/ 354 w 704"/>
              <a:gd name="T53" fmla="*/ 125 h 706"/>
              <a:gd name="T54" fmla="*/ 574 w 704"/>
              <a:gd name="T55" fmla="*/ 348 h 706"/>
              <a:gd name="T56" fmla="*/ 538 w 704"/>
              <a:gd name="T57" fmla="*/ 348 h 706"/>
              <a:gd name="T58" fmla="*/ 538 w 704"/>
              <a:gd name="T59" fmla="*/ 588 h 706"/>
              <a:gd name="T60" fmla="*/ 424 w 704"/>
              <a:gd name="T61" fmla="*/ 588 h 706"/>
              <a:gd name="T62" fmla="*/ 424 w 704"/>
              <a:gd name="T63" fmla="*/ 439 h 706"/>
              <a:gd name="T64" fmla="*/ 280 w 704"/>
              <a:gd name="T65" fmla="*/ 439 h 706"/>
              <a:gd name="T66" fmla="*/ 280 w 704"/>
              <a:gd name="T67" fmla="*/ 588 h 706"/>
              <a:gd name="T68" fmla="*/ 166 w 704"/>
              <a:gd name="T69" fmla="*/ 588 h 706"/>
              <a:gd name="T70" fmla="*/ 166 w 704"/>
              <a:gd name="T71" fmla="*/ 348 h 706"/>
              <a:gd name="T72" fmla="*/ 131 w 704"/>
              <a:gd name="T73" fmla="*/ 34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4" h="706">
                <a:moveTo>
                  <a:pt x="0" y="0"/>
                </a:moveTo>
                <a:lnTo>
                  <a:pt x="0" y="706"/>
                </a:lnTo>
                <a:lnTo>
                  <a:pt x="704" y="706"/>
                </a:lnTo>
                <a:lnTo>
                  <a:pt x="704" y="0"/>
                </a:lnTo>
                <a:lnTo>
                  <a:pt x="0" y="0"/>
                </a:lnTo>
                <a:close/>
                <a:moveTo>
                  <a:pt x="673" y="676"/>
                </a:moveTo>
                <a:lnTo>
                  <a:pt x="31" y="676"/>
                </a:lnTo>
                <a:lnTo>
                  <a:pt x="31" y="31"/>
                </a:lnTo>
                <a:lnTo>
                  <a:pt x="673" y="31"/>
                </a:lnTo>
                <a:lnTo>
                  <a:pt x="673" y="676"/>
                </a:lnTo>
                <a:close/>
                <a:moveTo>
                  <a:pt x="136" y="619"/>
                </a:moveTo>
                <a:lnTo>
                  <a:pt x="280" y="619"/>
                </a:lnTo>
                <a:lnTo>
                  <a:pt x="424" y="619"/>
                </a:lnTo>
                <a:lnTo>
                  <a:pt x="568" y="619"/>
                </a:lnTo>
                <a:lnTo>
                  <a:pt x="568" y="377"/>
                </a:lnTo>
                <a:lnTo>
                  <a:pt x="645" y="377"/>
                </a:lnTo>
                <a:lnTo>
                  <a:pt x="354" y="82"/>
                </a:lnTo>
                <a:lnTo>
                  <a:pt x="57" y="377"/>
                </a:lnTo>
                <a:lnTo>
                  <a:pt x="136" y="377"/>
                </a:lnTo>
                <a:lnTo>
                  <a:pt x="136" y="619"/>
                </a:lnTo>
                <a:close/>
                <a:moveTo>
                  <a:pt x="310" y="588"/>
                </a:moveTo>
                <a:lnTo>
                  <a:pt x="310" y="469"/>
                </a:lnTo>
                <a:lnTo>
                  <a:pt x="394" y="469"/>
                </a:lnTo>
                <a:lnTo>
                  <a:pt x="394" y="588"/>
                </a:lnTo>
                <a:lnTo>
                  <a:pt x="310" y="588"/>
                </a:lnTo>
                <a:close/>
                <a:moveTo>
                  <a:pt x="131" y="348"/>
                </a:moveTo>
                <a:lnTo>
                  <a:pt x="354" y="125"/>
                </a:lnTo>
                <a:lnTo>
                  <a:pt x="574" y="348"/>
                </a:lnTo>
                <a:lnTo>
                  <a:pt x="538" y="348"/>
                </a:lnTo>
                <a:lnTo>
                  <a:pt x="538" y="588"/>
                </a:lnTo>
                <a:lnTo>
                  <a:pt x="424" y="588"/>
                </a:lnTo>
                <a:lnTo>
                  <a:pt x="424" y="439"/>
                </a:lnTo>
                <a:lnTo>
                  <a:pt x="280" y="439"/>
                </a:lnTo>
                <a:lnTo>
                  <a:pt x="280" y="588"/>
                </a:lnTo>
                <a:lnTo>
                  <a:pt x="166" y="588"/>
                </a:lnTo>
                <a:lnTo>
                  <a:pt x="166" y="348"/>
                </a:lnTo>
                <a:lnTo>
                  <a:pt x="131" y="348"/>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ja-JP" altLang="en-US" sz="700" b="1">
              <a:solidFill>
                <a:schemeClr val="accent1"/>
              </a:solidFill>
            </a:endParaRPr>
          </a:p>
        </p:txBody>
      </p:sp>
      <p:sp>
        <p:nvSpPr>
          <p:cNvPr id="23" name="Freeform 132">
            <a:extLst>
              <a:ext uri="{FF2B5EF4-FFF2-40B4-BE49-F238E27FC236}">
                <a16:creationId xmlns:a16="http://schemas.microsoft.com/office/drawing/2014/main" id="{1BC76650-7F9E-8ADC-C19F-C01209498B65}"/>
              </a:ext>
            </a:extLst>
          </p:cNvPr>
          <p:cNvSpPr>
            <a:spLocks noChangeAspect="1" noEditPoints="1"/>
          </p:cNvSpPr>
          <p:nvPr/>
        </p:nvSpPr>
        <p:spPr bwMode="auto">
          <a:xfrm>
            <a:off x="11282154" y="1909900"/>
            <a:ext cx="358980" cy="360000"/>
          </a:xfrm>
          <a:custGeom>
            <a:avLst/>
            <a:gdLst>
              <a:gd name="T0" fmla="*/ 0 w 576"/>
              <a:gd name="T1" fmla="*/ 576 h 576"/>
              <a:gd name="T2" fmla="*/ 576 w 576"/>
              <a:gd name="T3" fmla="*/ 0 h 576"/>
              <a:gd name="T4" fmla="*/ 551 w 576"/>
              <a:gd name="T5" fmla="*/ 551 h 576"/>
              <a:gd name="T6" fmla="*/ 25 w 576"/>
              <a:gd name="T7" fmla="*/ 25 h 576"/>
              <a:gd name="T8" fmla="*/ 551 w 576"/>
              <a:gd name="T9" fmla="*/ 551 h 576"/>
              <a:gd name="T10" fmla="*/ 428 w 576"/>
              <a:gd name="T11" fmla="*/ 120 h 576"/>
              <a:gd name="T12" fmla="*/ 395 w 576"/>
              <a:gd name="T13" fmla="*/ 278 h 576"/>
              <a:gd name="T14" fmla="*/ 461 w 576"/>
              <a:gd name="T15" fmla="*/ 501 h 576"/>
              <a:gd name="T16" fmla="*/ 484 w 576"/>
              <a:gd name="T17" fmla="*/ 213 h 576"/>
              <a:gd name="T18" fmla="*/ 460 w 576"/>
              <a:gd name="T19" fmla="*/ 213 h 576"/>
              <a:gd name="T20" fmla="*/ 396 w 576"/>
              <a:gd name="T21" fmla="*/ 213 h 576"/>
              <a:gd name="T22" fmla="*/ 436 w 576"/>
              <a:gd name="T23" fmla="*/ 477 h 576"/>
              <a:gd name="T24" fmla="*/ 419 w 576"/>
              <a:gd name="T25" fmla="*/ 290 h 576"/>
              <a:gd name="T26" fmla="*/ 436 w 576"/>
              <a:gd name="T27" fmla="*/ 290 h 576"/>
              <a:gd name="T28" fmla="*/ 321 w 576"/>
              <a:gd name="T29" fmla="*/ 68 h 576"/>
              <a:gd name="T30" fmla="*/ 249 w 576"/>
              <a:gd name="T31" fmla="*/ 292 h 576"/>
              <a:gd name="T32" fmla="*/ 267 w 576"/>
              <a:gd name="T33" fmla="*/ 304 h 576"/>
              <a:gd name="T34" fmla="*/ 333 w 576"/>
              <a:gd name="T35" fmla="*/ 501 h 576"/>
              <a:gd name="T36" fmla="*/ 333 w 576"/>
              <a:gd name="T37" fmla="*/ 209 h 576"/>
              <a:gd name="T38" fmla="*/ 321 w 576"/>
              <a:gd name="T39" fmla="*/ 68 h 576"/>
              <a:gd name="T40" fmla="*/ 308 w 576"/>
              <a:gd name="T41" fmla="*/ 94 h 576"/>
              <a:gd name="T42" fmla="*/ 274 w 576"/>
              <a:gd name="T43" fmla="*/ 279 h 576"/>
              <a:gd name="T44" fmla="*/ 308 w 576"/>
              <a:gd name="T45" fmla="*/ 477 h 576"/>
              <a:gd name="T46" fmla="*/ 291 w 576"/>
              <a:gd name="T47" fmla="*/ 304 h 576"/>
              <a:gd name="T48" fmla="*/ 308 w 576"/>
              <a:gd name="T49" fmla="*/ 477 h 576"/>
              <a:gd name="T50" fmla="*/ 93 w 576"/>
              <a:gd name="T51" fmla="*/ 221 h 576"/>
              <a:gd name="T52" fmla="*/ 121 w 576"/>
              <a:gd name="T53" fmla="*/ 501 h 576"/>
              <a:gd name="T54" fmla="*/ 187 w 576"/>
              <a:gd name="T55" fmla="*/ 295 h 576"/>
              <a:gd name="T56" fmla="*/ 215 w 576"/>
              <a:gd name="T57" fmla="*/ 120 h 576"/>
              <a:gd name="T58" fmla="*/ 162 w 576"/>
              <a:gd name="T59" fmla="*/ 477 h 576"/>
              <a:gd name="T60" fmla="*/ 145 w 576"/>
              <a:gd name="T61" fmla="*/ 305 h 576"/>
              <a:gd name="T62" fmla="*/ 162 w 576"/>
              <a:gd name="T63" fmla="*/ 305 h 576"/>
              <a:gd name="T64" fmla="*/ 191 w 576"/>
              <a:gd name="T65" fmla="*/ 221 h 576"/>
              <a:gd name="T66" fmla="*/ 117 w 576"/>
              <a:gd name="T67" fmla="*/ 221 h 576"/>
              <a:gd name="T68" fmla="*/ 131 w 576"/>
              <a:gd name="T69" fmla="*/ 144 h 576"/>
              <a:gd name="T70" fmla="*/ 147 w 576"/>
              <a:gd name="T71" fmla="*/ 209 h 576"/>
              <a:gd name="T72" fmla="*/ 160 w 576"/>
              <a:gd name="T73" fmla="*/ 144 h 576"/>
              <a:gd name="T74" fmla="*/ 176 w 576"/>
              <a:gd name="T75" fmla="*/ 209 h 576"/>
              <a:gd name="T76" fmla="*/ 191 w 576"/>
              <a:gd name="T77" fmla="*/ 14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moveTo>
                  <a:pt x="484" y="213"/>
                </a:moveTo>
                <a:cubicBezTo>
                  <a:pt x="484" y="160"/>
                  <a:pt x="460" y="120"/>
                  <a:pt x="428" y="120"/>
                </a:cubicBezTo>
                <a:cubicBezTo>
                  <a:pt x="396" y="120"/>
                  <a:pt x="371" y="160"/>
                  <a:pt x="371" y="213"/>
                </a:cubicBezTo>
                <a:cubicBezTo>
                  <a:pt x="371" y="237"/>
                  <a:pt x="378" y="263"/>
                  <a:pt x="395" y="278"/>
                </a:cubicBezTo>
                <a:cubicBezTo>
                  <a:pt x="395" y="501"/>
                  <a:pt x="395" y="501"/>
                  <a:pt x="395" y="501"/>
                </a:cubicBezTo>
                <a:cubicBezTo>
                  <a:pt x="461" y="501"/>
                  <a:pt x="461" y="501"/>
                  <a:pt x="461" y="501"/>
                </a:cubicBezTo>
                <a:cubicBezTo>
                  <a:pt x="461" y="278"/>
                  <a:pt x="461" y="278"/>
                  <a:pt x="461" y="278"/>
                </a:cubicBezTo>
                <a:cubicBezTo>
                  <a:pt x="478" y="263"/>
                  <a:pt x="484" y="237"/>
                  <a:pt x="484" y="213"/>
                </a:cubicBezTo>
                <a:close/>
                <a:moveTo>
                  <a:pt x="428" y="144"/>
                </a:moveTo>
                <a:cubicBezTo>
                  <a:pt x="443" y="144"/>
                  <a:pt x="460" y="173"/>
                  <a:pt x="460" y="213"/>
                </a:cubicBezTo>
                <a:cubicBezTo>
                  <a:pt x="460" y="246"/>
                  <a:pt x="448" y="266"/>
                  <a:pt x="428" y="266"/>
                </a:cubicBezTo>
                <a:cubicBezTo>
                  <a:pt x="408" y="266"/>
                  <a:pt x="396" y="246"/>
                  <a:pt x="396" y="213"/>
                </a:cubicBezTo>
                <a:cubicBezTo>
                  <a:pt x="396" y="173"/>
                  <a:pt x="413" y="144"/>
                  <a:pt x="428" y="144"/>
                </a:cubicBezTo>
                <a:close/>
                <a:moveTo>
                  <a:pt x="436" y="477"/>
                </a:moveTo>
                <a:cubicBezTo>
                  <a:pt x="419" y="477"/>
                  <a:pt x="419" y="477"/>
                  <a:pt x="419" y="477"/>
                </a:cubicBezTo>
                <a:cubicBezTo>
                  <a:pt x="419" y="290"/>
                  <a:pt x="419" y="290"/>
                  <a:pt x="419" y="290"/>
                </a:cubicBezTo>
                <a:cubicBezTo>
                  <a:pt x="422" y="290"/>
                  <a:pt x="425" y="290"/>
                  <a:pt x="428" y="290"/>
                </a:cubicBezTo>
                <a:cubicBezTo>
                  <a:pt x="431" y="290"/>
                  <a:pt x="434" y="290"/>
                  <a:pt x="436" y="290"/>
                </a:cubicBezTo>
                <a:lnTo>
                  <a:pt x="436" y="477"/>
                </a:lnTo>
                <a:close/>
                <a:moveTo>
                  <a:pt x="321" y="68"/>
                </a:moveTo>
                <a:cubicBezTo>
                  <a:pt x="282" y="68"/>
                  <a:pt x="250" y="105"/>
                  <a:pt x="250" y="149"/>
                </a:cubicBezTo>
                <a:cubicBezTo>
                  <a:pt x="250" y="188"/>
                  <a:pt x="249" y="291"/>
                  <a:pt x="249" y="292"/>
                </a:cubicBezTo>
                <a:cubicBezTo>
                  <a:pt x="249" y="304"/>
                  <a:pt x="249" y="304"/>
                  <a:pt x="249" y="304"/>
                </a:cubicBezTo>
                <a:cubicBezTo>
                  <a:pt x="267" y="304"/>
                  <a:pt x="267" y="304"/>
                  <a:pt x="267" y="304"/>
                </a:cubicBezTo>
                <a:cubicBezTo>
                  <a:pt x="267" y="501"/>
                  <a:pt x="267" y="501"/>
                  <a:pt x="267" y="501"/>
                </a:cubicBezTo>
                <a:cubicBezTo>
                  <a:pt x="333" y="501"/>
                  <a:pt x="333" y="501"/>
                  <a:pt x="333" y="501"/>
                </a:cubicBezTo>
                <a:cubicBezTo>
                  <a:pt x="333" y="303"/>
                  <a:pt x="333" y="303"/>
                  <a:pt x="333" y="303"/>
                </a:cubicBezTo>
                <a:cubicBezTo>
                  <a:pt x="333" y="209"/>
                  <a:pt x="333" y="209"/>
                  <a:pt x="333" y="209"/>
                </a:cubicBezTo>
                <a:cubicBezTo>
                  <a:pt x="333" y="68"/>
                  <a:pt x="333" y="68"/>
                  <a:pt x="333" y="68"/>
                </a:cubicBezTo>
                <a:lnTo>
                  <a:pt x="321" y="68"/>
                </a:lnTo>
                <a:close/>
                <a:moveTo>
                  <a:pt x="274" y="149"/>
                </a:moveTo>
                <a:cubicBezTo>
                  <a:pt x="274" y="124"/>
                  <a:pt x="289" y="101"/>
                  <a:pt x="308" y="94"/>
                </a:cubicBezTo>
                <a:cubicBezTo>
                  <a:pt x="308" y="279"/>
                  <a:pt x="308" y="279"/>
                  <a:pt x="308" y="279"/>
                </a:cubicBezTo>
                <a:cubicBezTo>
                  <a:pt x="274" y="279"/>
                  <a:pt x="274" y="279"/>
                  <a:pt x="274" y="279"/>
                </a:cubicBezTo>
                <a:cubicBezTo>
                  <a:pt x="274" y="250"/>
                  <a:pt x="274" y="180"/>
                  <a:pt x="274" y="149"/>
                </a:cubicBezTo>
                <a:close/>
                <a:moveTo>
                  <a:pt x="308" y="477"/>
                </a:moveTo>
                <a:cubicBezTo>
                  <a:pt x="291" y="477"/>
                  <a:pt x="291" y="477"/>
                  <a:pt x="291" y="477"/>
                </a:cubicBezTo>
                <a:cubicBezTo>
                  <a:pt x="291" y="304"/>
                  <a:pt x="291" y="304"/>
                  <a:pt x="291" y="304"/>
                </a:cubicBezTo>
                <a:cubicBezTo>
                  <a:pt x="308" y="303"/>
                  <a:pt x="308" y="303"/>
                  <a:pt x="308" y="303"/>
                </a:cubicBezTo>
                <a:lnTo>
                  <a:pt x="308" y="477"/>
                </a:lnTo>
                <a:close/>
                <a:moveTo>
                  <a:pt x="93" y="120"/>
                </a:moveTo>
                <a:cubicBezTo>
                  <a:pt x="93" y="221"/>
                  <a:pt x="93" y="221"/>
                  <a:pt x="93" y="221"/>
                </a:cubicBezTo>
                <a:cubicBezTo>
                  <a:pt x="93" y="249"/>
                  <a:pt x="100" y="279"/>
                  <a:pt x="121" y="295"/>
                </a:cubicBezTo>
                <a:cubicBezTo>
                  <a:pt x="121" y="501"/>
                  <a:pt x="121" y="501"/>
                  <a:pt x="121" y="501"/>
                </a:cubicBezTo>
                <a:cubicBezTo>
                  <a:pt x="187" y="501"/>
                  <a:pt x="187" y="501"/>
                  <a:pt x="187" y="501"/>
                </a:cubicBezTo>
                <a:cubicBezTo>
                  <a:pt x="187" y="295"/>
                  <a:pt x="187" y="295"/>
                  <a:pt x="187" y="295"/>
                </a:cubicBezTo>
                <a:cubicBezTo>
                  <a:pt x="207" y="279"/>
                  <a:pt x="215" y="249"/>
                  <a:pt x="215" y="221"/>
                </a:cubicBezTo>
                <a:cubicBezTo>
                  <a:pt x="215" y="120"/>
                  <a:pt x="215" y="120"/>
                  <a:pt x="215" y="120"/>
                </a:cubicBezTo>
                <a:lnTo>
                  <a:pt x="93" y="120"/>
                </a:lnTo>
                <a:close/>
                <a:moveTo>
                  <a:pt x="162" y="477"/>
                </a:moveTo>
                <a:cubicBezTo>
                  <a:pt x="145" y="477"/>
                  <a:pt x="145" y="477"/>
                  <a:pt x="145" y="477"/>
                </a:cubicBezTo>
                <a:cubicBezTo>
                  <a:pt x="145" y="305"/>
                  <a:pt x="145" y="305"/>
                  <a:pt x="145" y="305"/>
                </a:cubicBezTo>
                <a:cubicBezTo>
                  <a:pt x="148" y="306"/>
                  <a:pt x="151" y="306"/>
                  <a:pt x="154" y="306"/>
                </a:cubicBezTo>
                <a:cubicBezTo>
                  <a:pt x="157" y="306"/>
                  <a:pt x="160" y="306"/>
                  <a:pt x="162" y="305"/>
                </a:cubicBezTo>
                <a:lnTo>
                  <a:pt x="162" y="477"/>
                </a:lnTo>
                <a:close/>
                <a:moveTo>
                  <a:pt x="191" y="221"/>
                </a:moveTo>
                <a:cubicBezTo>
                  <a:pt x="191" y="259"/>
                  <a:pt x="177" y="281"/>
                  <a:pt x="154" y="281"/>
                </a:cubicBezTo>
                <a:cubicBezTo>
                  <a:pt x="131" y="281"/>
                  <a:pt x="117" y="259"/>
                  <a:pt x="117" y="221"/>
                </a:cubicBezTo>
                <a:cubicBezTo>
                  <a:pt x="117" y="144"/>
                  <a:pt x="117" y="144"/>
                  <a:pt x="117" y="144"/>
                </a:cubicBezTo>
                <a:cubicBezTo>
                  <a:pt x="131" y="144"/>
                  <a:pt x="131" y="144"/>
                  <a:pt x="131" y="144"/>
                </a:cubicBezTo>
                <a:cubicBezTo>
                  <a:pt x="131" y="209"/>
                  <a:pt x="131" y="209"/>
                  <a:pt x="131" y="209"/>
                </a:cubicBezTo>
                <a:cubicBezTo>
                  <a:pt x="147" y="209"/>
                  <a:pt x="147" y="209"/>
                  <a:pt x="147" y="209"/>
                </a:cubicBezTo>
                <a:cubicBezTo>
                  <a:pt x="147" y="144"/>
                  <a:pt x="147" y="144"/>
                  <a:pt x="147" y="144"/>
                </a:cubicBezTo>
                <a:cubicBezTo>
                  <a:pt x="160" y="144"/>
                  <a:pt x="160" y="144"/>
                  <a:pt x="160" y="144"/>
                </a:cubicBezTo>
                <a:cubicBezTo>
                  <a:pt x="160" y="209"/>
                  <a:pt x="160" y="209"/>
                  <a:pt x="160" y="209"/>
                </a:cubicBezTo>
                <a:cubicBezTo>
                  <a:pt x="176" y="209"/>
                  <a:pt x="176" y="209"/>
                  <a:pt x="176" y="209"/>
                </a:cubicBezTo>
                <a:cubicBezTo>
                  <a:pt x="176" y="144"/>
                  <a:pt x="176" y="144"/>
                  <a:pt x="176" y="144"/>
                </a:cubicBezTo>
                <a:cubicBezTo>
                  <a:pt x="191" y="144"/>
                  <a:pt x="191" y="144"/>
                  <a:pt x="191" y="144"/>
                </a:cubicBezTo>
                <a:lnTo>
                  <a:pt x="191" y="221"/>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ja-JP" altLang="en-US"/>
          </a:p>
        </p:txBody>
      </p:sp>
      <p:grpSp>
        <p:nvGrpSpPr>
          <p:cNvPr id="10" name="Group 9">
            <a:extLst>
              <a:ext uri="{FF2B5EF4-FFF2-40B4-BE49-F238E27FC236}">
                <a16:creationId xmlns:a16="http://schemas.microsoft.com/office/drawing/2014/main" id="{B8B41375-691A-D606-20FB-0913C0004FD7}"/>
              </a:ext>
            </a:extLst>
          </p:cNvPr>
          <p:cNvGrpSpPr/>
          <p:nvPr/>
        </p:nvGrpSpPr>
        <p:grpSpPr>
          <a:xfrm>
            <a:off x="8844369" y="159786"/>
            <a:ext cx="2904719" cy="220267"/>
            <a:chOff x="8844369" y="159786"/>
            <a:chExt cx="2904719" cy="220267"/>
          </a:xfrm>
        </p:grpSpPr>
        <p:sp>
          <p:nvSpPr>
            <p:cNvPr id="12" name="Rectangle 11">
              <a:extLst>
                <a:ext uri="{FF2B5EF4-FFF2-40B4-BE49-F238E27FC236}">
                  <a16:creationId xmlns:a16="http://schemas.microsoft.com/office/drawing/2014/main" id="{BA58F25C-EF33-F54D-C7F2-147D5743B720}"/>
                </a:ext>
              </a:extLst>
            </p:cNvPr>
            <p:cNvSpPr/>
            <p:nvPr/>
          </p:nvSpPr>
          <p:spPr>
            <a:xfrm>
              <a:off x="9327597" y="159786"/>
              <a:ext cx="2179876"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Anthropogenic disasters</a:t>
              </a:r>
              <a:endParaRPr kumimoji="0" lang="en-US" sz="800" b="1" i="0" u="none" strike="noStrike" kern="0" cap="none" spc="0" normalizeH="0" baseline="0" dirty="0">
                <a:ln>
                  <a:noFill/>
                </a:ln>
                <a:effectLst/>
                <a:uLnTx/>
                <a:uFillTx/>
                <a:ea typeface="Georgia"/>
                <a:cs typeface="Georgia"/>
                <a:sym typeface="Georgia"/>
              </a:endParaRPr>
            </a:p>
          </p:txBody>
        </p:sp>
        <p:sp>
          <p:nvSpPr>
            <p:cNvPr id="13" name="Rectangle 12">
              <a:extLst>
                <a:ext uri="{FF2B5EF4-FFF2-40B4-BE49-F238E27FC236}">
                  <a16:creationId xmlns:a16="http://schemas.microsoft.com/office/drawing/2014/main" id="{58525180-F59E-B1DD-6A7E-2887AEC7E6BB}"/>
                </a:ext>
              </a:extLst>
            </p:cNvPr>
            <p:cNvSpPr/>
            <p:nvPr/>
          </p:nvSpPr>
          <p:spPr>
            <a:xfrm>
              <a:off x="9085983" y="159786"/>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6</a:t>
              </a:r>
              <a:r>
                <a:rPr lang="en-gb" sz="800" b="1" i="0" u="none" strike="noStrike" kern="0" cap="none" spc="0" normalizeH="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4" name="Rectangle 13">
              <a:extLst>
                <a:ext uri="{FF2B5EF4-FFF2-40B4-BE49-F238E27FC236}">
                  <a16:creationId xmlns:a16="http://schemas.microsoft.com/office/drawing/2014/main" id="{90596621-EC5F-5124-2447-D643EB8A999E}"/>
                </a:ext>
              </a:extLst>
            </p:cNvPr>
            <p:cNvSpPr/>
            <p:nvPr/>
          </p:nvSpPr>
          <p:spPr>
            <a:xfrm>
              <a:off x="8844369" y="16256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a:t>
              </a:r>
              <a:r>
                <a:rPr lang="en-gb"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4A8291BC-75CD-60F5-A593-A845DCC8F541}"/>
                </a:ext>
              </a:extLst>
            </p:cNvPr>
            <p:cNvSpPr/>
            <p:nvPr/>
          </p:nvSpPr>
          <p:spPr>
            <a:xfrm>
              <a:off x="11533088" y="159786"/>
              <a:ext cx="216000" cy="217488"/>
            </a:xfrm>
            <a:prstGeom prst="rect">
              <a:avLst/>
            </a:prstGeom>
            <a:solidFill>
              <a:srgbClr val="F2F2F2"/>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6.3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870182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1E384B44-88CC-8F76-E9AF-DBDBDD24EECE}"/>
              </a:ext>
            </a:extLst>
          </p:cNvPr>
          <p:cNvSpPr/>
          <p:nvPr/>
        </p:nvSpPr>
        <p:spPr>
          <a:xfrm>
            <a:off x="442913" y="1819275"/>
            <a:ext cx="10659285"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t>If you are outdoors:</a:t>
            </a:r>
          </a:p>
        </p:txBody>
      </p:sp>
      <p:sp>
        <p:nvSpPr>
          <p:cNvPr id="61" name="Rectangle 60">
            <a:extLst>
              <a:ext uri="{FF2B5EF4-FFF2-40B4-BE49-F238E27FC236}">
                <a16:creationId xmlns:a16="http://schemas.microsoft.com/office/drawing/2014/main" id="{36EC9590-1EE1-4A70-E132-4F25FB2A166A}"/>
              </a:ext>
            </a:extLst>
          </p:cNvPr>
          <p:cNvSpPr/>
          <p:nvPr/>
        </p:nvSpPr>
        <p:spPr>
          <a:xfrm>
            <a:off x="11173087" y="1819202"/>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52" name="Rectangle 51">
            <a:extLst>
              <a:ext uri="{FF2B5EF4-FFF2-40B4-BE49-F238E27FC236}">
                <a16:creationId xmlns:a16="http://schemas.microsoft.com/office/drawing/2014/main" id="{54140961-D367-FFB1-E0FC-3F385487D472}"/>
              </a:ext>
            </a:extLst>
          </p:cNvPr>
          <p:cNvSpPr/>
          <p:nvPr/>
        </p:nvSpPr>
        <p:spPr>
          <a:xfrm>
            <a:off x="1107653" y="2538413"/>
            <a:ext cx="4808960" cy="6969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chemeClr val="tx1"/>
                </a:solidFill>
                <a:effectLst/>
              </a:rPr>
              <a:t>Use cloth, medical or FFP2 masks if possible.</a:t>
            </a:r>
          </a:p>
        </p:txBody>
      </p:sp>
      <p:sp>
        <p:nvSpPr>
          <p:cNvPr id="57" name="Rectangle 56">
            <a:extLst>
              <a:ext uri="{FF2B5EF4-FFF2-40B4-BE49-F238E27FC236}">
                <a16:creationId xmlns:a16="http://schemas.microsoft.com/office/drawing/2014/main" id="{A073C5EE-5299-ADD0-94D7-3170276FA166}"/>
              </a:ext>
            </a:extLst>
          </p:cNvPr>
          <p:cNvSpPr/>
          <p:nvPr/>
        </p:nvSpPr>
        <p:spPr>
          <a:xfrm>
            <a:off x="442913" y="2549922"/>
            <a:ext cx="576263" cy="674908"/>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58" name="L-Shape 57">
            <a:extLst>
              <a:ext uri="{FF2B5EF4-FFF2-40B4-BE49-F238E27FC236}">
                <a16:creationId xmlns:a16="http://schemas.microsoft.com/office/drawing/2014/main" id="{1CA40E5F-52E1-906F-10FD-B58385773173}"/>
              </a:ext>
            </a:extLst>
          </p:cNvPr>
          <p:cNvSpPr/>
          <p:nvPr/>
        </p:nvSpPr>
        <p:spPr>
          <a:xfrm rot="13500000">
            <a:off x="559307" y="270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cxnSp>
        <p:nvCxnSpPr>
          <p:cNvPr id="59" name="Straight Connector 58">
            <a:extLst>
              <a:ext uri="{FF2B5EF4-FFF2-40B4-BE49-F238E27FC236}">
                <a16:creationId xmlns:a16="http://schemas.microsoft.com/office/drawing/2014/main" id="{7E500747-C848-E521-FDAE-12CD91281C7E}"/>
              </a:ext>
            </a:extLst>
          </p:cNvPr>
          <p:cNvCxnSpPr>
            <a:cxnSpLocks/>
          </p:cNvCxnSpPr>
          <p:nvPr/>
        </p:nvCxnSpPr>
        <p:spPr>
          <a:xfrm>
            <a:off x="1107653" y="3436536"/>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2" name="Rectangle 61">
            <a:extLst>
              <a:ext uri="{FF2B5EF4-FFF2-40B4-BE49-F238E27FC236}">
                <a16:creationId xmlns:a16="http://schemas.microsoft.com/office/drawing/2014/main" id="{2807FCC7-6EAD-0C0D-B605-03EEAC731F8C}"/>
              </a:ext>
            </a:extLst>
          </p:cNvPr>
          <p:cNvSpPr/>
          <p:nvPr/>
        </p:nvSpPr>
        <p:spPr>
          <a:xfrm>
            <a:off x="11102199" y="1819202"/>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rtlCol="0"/>
          <a:lstStyle/>
          <a:p>
            <a:pPr rtl="0"/>
            <a:r>
              <a:rPr lang="en-gb"/>
              <a:t>Radiation accidents</a:t>
            </a:r>
            <a:br>
              <a:rPr lang="lv-LV"/>
            </a:br>
            <a:r>
              <a:rPr lang="en-gb">
                <a:solidFill>
                  <a:srgbClr val="A8192D"/>
                </a:solidFill>
              </a:rPr>
              <a:t>How to proceed? (2/4)</a:t>
            </a:r>
            <a:endParaRPr lang="en-GB"/>
          </a:p>
        </p:txBody>
      </p:sp>
      <p:cxnSp>
        <p:nvCxnSpPr>
          <p:cNvPr id="6" name="Straight Connector 5">
            <a:extLst>
              <a:ext uri="{FF2B5EF4-FFF2-40B4-BE49-F238E27FC236}">
                <a16:creationId xmlns:a16="http://schemas.microsoft.com/office/drawing/2014/main" id="{AA7A7FA2-43EB-E10E-9DB9-8125FF1E58FC}"/>
              </a:ext>
            </a:extLst>
          </p:cNvPr>
          <p:cNvCxnSpPr>
            <a:cxnSpLocks/>
          </p:cNvCxnSpPr>
          <p:nvPr/>
        </p:nvCxnSpPr>
        <p:spPr>
          <a:xfrm>
            <a:off x="1107653" y="4535869"/>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0" name="Rectangle 39">
            <a:extLst>
              <a:ext uri="{FF2B5EF4-FFF2-40B4-BE49-F238E27FC236}">
                <a16:creationId xmlns:a16="http://schemas.microsoft.com/office/drawing/2014/main" id="{0397F1B3-1DAC-781B-5BE5-08FA024DC19C}"/>
              </a:ext>
            </a:extLst>
          </p:cNvPr>
          <p:cNvSpPr/>
          <p:nvPr/>
        </p:nvSpPr>
        <p:spPr>
          <a:xfrm>
            <a:off x="1107653" y="3637746"/>
            <a:ext cx="4808538" cy="6969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a:solidFill>
                  <a:schemeClr val="tx1"/>
                </a:solidFill>
              </a:rPr>
              <a:t>Personal hygiene - avoid hand-to-face contact, wash hands when entering rooms.</a:t>
            </a:r>
          </a:p>
        </p:txBody>
      </p:sp>
      <p:sp>
        <p:nvSpPr>
          <p:cNvPr id="41" name="Rectangle 40">
            <a:extLst>
              <a:ext uri="{FF2B5EF4-FFF2-40B4-BE49-F238E27FC236}">
                <a16:creationId xmlns:a16="http://schemas.microsoft.com/office/drawing/2014/main" id="{66A14158-E11A-E312-8696-ADD9D0E04629}"/>
              </a:ext>
            </a:extLst>
          </p:cNvPr>
          <p:cNvSpPr/>
          <p:nvPr/>
        </p:nvSpPr>
        <p:spPr>
          <a:xfrm>
            <a:off x="1107653" y="4739531"/>
            <a:ext cx="4808538" cy="697269"/>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chemeClr val="tx1"/>
                </a:solidFill>
                <a:effectLst/>
              </a:rPr>
              <a:t>If you are working outside, do not drink, eat or smoke while you are working.</a:t>
            </a:r>
          </a:p>
        </p:txBody>
      </p:sp>
      <p:sp>
        <p:nvSpPr>
          <p:cNvPr id="42" name="Rectangle 41">
            <a:extLst>
              <a:ext uri="{FF2B5EF4-FFF2-40B4-BE49-F238E27FC236}">
                <a16:creationId xmlns:a16="http://schemas.microsoft.com/office/drawing/2014/main" id="{986F6EBD-76CF-AA8A-DC11-0900DE8A8EB0}"/>
              </a:ext>
            </a:extLst>
          </p:cNvPr>
          <p:cNvSpPr/>
          <p:nvPr/>
        </p:nvSpPr>
        <p:spPr>
          <a:xfrm>
            <a:off x="6940549" y="2568659"/>
            <a:ext cx="4808538" cy="927382"/>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r>
              <a:rPr lang="en-gb" sz="1400" b="0" i="0">
                <a:solidFill>
                  <a:schemeClr val="tx1"/>
                </a:solidFill>
                <a:effectLst/>
              </a:rPr>
              <a:t>It is advisable to change your shoes and clothes when entering indoor areas. Place the worn clothes in a polythene bag and keep out of the reach of people. The clothes can then be washed and reused.</a:t>
            </a:r>
          </a:p>
        </p:txBody>
      </p:sp>
      <p:sp>
        <p:nvSpPr>
          <p:cNvPr id="72" name="Rectangle 71">
            <a:extLst>
              <a:ext uri="{FF2B5EF4-FFF2-40B4-BE49-F238E27FC236}">
                <a16:creationId xmlns:a16="http://schemas.microsoft.com/office/drawing/2014/main" id="{2543AFCA-7DBC-4F76-9DA2-D2643AE45BA9}"/>
              </a:ext>
            </a:extLst>
          </p:cNvPr>
          <p:cNvSpPr/>
          <p:nvPr/>
        </p:nvSpPr>
        <p:spPr>
          <a:xfrm>
            <a:off x="442913" y="3633724"/>
            <a:ext cx="576263" cy="69691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73" name="L-Shape 72">
            <a:extLst>
              <a:ext uri="{FF2B5EF4-FFF2-40B4-BE49-F238E27FC236}">
                <a16:creationId xmlns:a16="http://schemas.microsoft.com/office/drawing/2014/main" id="{C3973224-0FDE-AB92-CA48-254692E39197}"/>
              </a:ext>
            </a:extLst>
          </p:cNvPr>
          <p:cNvSpPr/>
          <p:nvPr/>
        </p:nvSpPr>
        <p:spPr>
          <a:xfrm rot="13500000">
            <a:off x="559307" y="384579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79" name="Rectangle 78">
            <a:extLst>
              <a:ext uri="{FF2B5EF4-FFF2-40B4-BE49-F238E27FC236}">
                <a16:creationId xmlns:a16="http://schemas.microsoft.com/office/drawing/2014/main" id="{33E6C1AD-B972-C1DB-5544-0E474CB14E21}"/>
              </a:ext>
            </a:extLst>
          </p:cNvPr>
          <p:cNvSpPr/>
          <p:nvPr/>
        </p:nvSpPr>
        <p:spPr>
          <a:xfrm>
            <a:off x="442913" y="4739531"/>
            <a:ext cx="576263" cy="69691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80" name="L-Shape 79">
            <a:extLst>
              <a:ext uri="{FF2B5EF4-FFF2-40B4-BE49-F238E27FC236}">
                <a16:creationId xmlns:a16="http://schemas.microsoft.com/office/drawing/2014/main" id="{19338F7A-E7EA-96BA-EA8F-E1DB08E2C178}"/>
              </a:ext>
            </a:extLst>
          </p:cNvPr>
          <p:cNvSpPr/>
          <p:nvPr/>
        </p:nvSpPr>
        <p:spPr>
          <a:xfrm rot="13500000">
            <a:off x="559307" y="4951599"/>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83" name="Rectangle 82">
            <a:extLst>
              <a:ext uri="{FF2B5EF4-FFF2-40B4-BE49-F238E27FC236}">
                <a16:creationId xmlns:a16="http://schemas.microsoft.com/office/drawing/2014/main" id="{85C12B75-1D6E-881F-E30B-68674AFA8E56}"/>
              </a:ext>
            </a:extLst>
          </p:cNvPr>
          <p:cNvSpPr/>
          <p:nvPr/>
        </p:nvSpPr>
        <p:spPr>
          <a:xfrm>
            <a:off x="6275809" y="2549922"/>
            <a:ext cx="576263" cy="92657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84" name="L-Shape 83">
            <a:extLst>
              <a:ext uri="{FF2B5EF4-FFF2-40B4-BE49-F238E27FC236}">
                <a16:creationId xmlns:a16="http://schemas.microsoft.com/office/drawing/2014/main" id="{7F96781D-05E5-6540-1293-76F097AE987A}"/>
              </a:ext>
            </a:extLst>
          </p:cNvPr>
          <p:cNvSpPr/>
          <p:nvPr/>
        </p:nvSpPr>
        <p:spPr>
          <a:xfrm rot="13500000">
            <a:off x="6392203" y="2895559"/>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25</a:t>
            </a:fld>
            <a:endParaRPr lang="en-GB"/>
          </a:p>
        </p:txBody>
      </p:sp>
      <p:sp>
        <p:nvSpPr>
          <p:cNvPr id="9" name="TextBox 8">
            <a:extLst>
              <a:ext uri="{FF2B5EF4-FFF2-40B4-BE49-F238E27FC236}">
                <a16:creationId xmlns:a16="http://schemas.microsoft.com/office/drawing/2014/main" id="{A60B2152-534E-51B4-687F-152F4DFE85AF}"/>
              </a:ext>
            </a:extLst>
          </p:cNvPr>
          <p:cNvSpPr txBox="1"/>
          <p:nvPr/>
        </p:nvSpPr>
        <p:spPr>
          <a:xfrm>
            <a:off x="406336" y="1468020"/>
            <a:ext cx="12042378" cy="338554"/>
          </a:xfrm>
          <a:prstGeom prst="rect">
            <a:avLst/>
          </a:prstGeom>
          <a:noFill/>
        </p:spPr>
        <p:txBody>
          <a:bodyPr wrap="square" rtlCol="0">
            <a:spAutoFit/>
          </a:bodyPr>
          <a:lstStyle/>
          <a:p>
            <a:pPr rtl="0"/>
            <a:r>
              <a:rPr lang="en-gb" sz="1600" b="1">
                <a:solidFill>
                  <a:srgbClr val="A8192D"/>
                </a:solidFill>
              </a:rPr>
              <a:t>What should be done in the event of a release of radioactive substances outside Latvia?</a:t>
            </a:r>
          </a:p>
        </p:txBody>
      </p:sp>
      <p:grpSp>
        <p:nvGrpSpPr>
          <p:cNvPr id="3" name="Graphic 58">
            <a:extLst>
              <a:ext uri="{FF2B5EF4-FFF2-40B4-BE49-F238E27FC236}">
                <a16:creationId xmlns:a16="http://schemas.microsoft.com/office/drawing/2014/main" id="{CEE2B732-AE6B-E304-5351-06EC57D60C02}"/>
              </a:ext>
            </a:extLst>
          </p:cNvPr>
          <p:cNvGrpSpPr/>
          <p:nvPr/>
        </p:nvGrpSpPr>
        <p:grpSpPr>
          <a:xfrm>
            <a:off x="11281643" y="1927202"/>
            <a:ext cx="360000" cy="360000"/>
            <a:chOff x="6475829" y="2560815"/>
            <a:chExt cx="457200" cy="457200"/>
          </a:xfrm>
          <a:solidFill>
            <a:schemeClr val="bg1"/>
          </a:solidFill>
        </p:grpSpPr>
        <p:grpSp>
          <p:nvGrpSpPr>
            <p:cNvPr id="4" name="Graphic 58">
              <a:extLst>
                <a:ext uri="{FF2B5EF4-FFF2-40B4-BE49-F238E27FC236}">
                  <a16:creationId xmlns:a16="http://schemas.microsoft.com/office/drawing/2014/main" id="{5D70009D-6D01-DFBD-9BD6-AEF418530DCE}"/>
                </a:ext>
              </a:extLst>
            </p:cNvPr>
            <p:cNvGrpSpPr/>
            <p:nvPr/>
          </p:nvGrpSpPr>
          <p:grpSpPr>
            <a:xfrm>
              <a:off x="6475829" y="2560815"/>
              <a:ext cx="457200" cy="457200"/>
              <a:chOff x="6475829" y="2560815"/>
              <a:chExt cx="457200" cy="457200"/>
            </a:xfrm>
            <a:grpFill/>
          </p:grpSpPr>
          <p:sp>
            <p:nvSpPr>
              <p:cNvPr id="7" name="Freeform 95">
                <a:extLst>
                  <a:ext uri="{FF2B5EF4-FFF2-40B4-BE49-F238E27FC236}">
                    <a16:creationId xmlns:a16="http://schemas.microsoft.com/office/drawing/2014/main" id="{E5F50E5A-F177-55C3-1B8F-5E88D8F6D3BE}"/>
                  </a:ext>
                </a:extLst>
              </p:cNvPr>
              <p:cNvSpPr/>
              <p:nvPr/>
            </p:nvSpPr>
            <p:spPr>
              <a:xfrm>
                <a:off x="6695412" y="2712611"/>
                <a:ext cx="19526" cy="146049"/>
              </a:xfrm>
              <a:custGeom>
                <a:avLst/>
                <a:gdLst>
                  <a:gd name="connsiteX0" fmla="*/ 19526 w 19526"/>
                  <a:gd name="connsiteY0" fmla="*/ 146050 h 146049"/>
                  <a:gd name="connsiteX1" fmla="*/ 0 w 19526"/>
                  <a:gd name="connsiteY1" fmla="*/ 146050 h 146049"/>
                  <a:gd name="connsiteX2" fmla="*/ 0 w 19526"/>
                  <a:gd name="connsiteY2" fmla="*/ 127000 h 146049"/>
                  <a:gd name="connsiteX3" fmla="*/ 19526 w 19526"/>
                  <a:gd name="connsiteY3" fmla="*/ 127000 h 146049"/>
                  <a:gd name="connsiteX4" fmla="*/ 19526 w 19526"/>
                  <a:gd name="connsiteY4" fmla="*/ 82550 h 146049"/>
                  <a:gd name="connsiteX5" fmla="*/ 0 w 19526"/>
                  <a:gd name="connsiteY5" fmla="*/ 82550 h 146049"/>
                  <a:gd name="connsiteX6" fmla="*/ 0 w 19526"/>
                  <a:gd name="connsiteY6" fmla="*/ 63500 h 146049"/>
                  <a:gd name="connsiteX7" fmla="*/ 19526 w 19526"/>
                  <a:gd name="connsiteY7" fmla="*/ 63500 h 146049"/>
                  <a:gd name="connsiteX8" fmla="*/ 19526 w 19526"/>
                  <a:gd name="connsiteY8" fmla="*/ 19050 h 146049"/>
                  <a:gd name="connsiteX9" fmla="*/ 0 w 19526"/>
                  <a:gd name="connsiteY9" fmla="*/ 19050 h 146049"/>
                  <a:gd name="connsiteX10" fmla="*/ 0 w 19526"/>
                  <a:gd name="connsiteY10" fmla="*/ 0 h 146049"/>
                  <a:gd name="connsiteX11" fmla="*/ 19526 w 19526"/>
                  <a:gd name="connsiteY11" fmla="*/ 0 h 14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26" h="146049">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w="3175" cap="flat">
                <a:noFill/>
                <a:prstDash val="solid"/>
                <a:miter/>
              </a:ln>
            </p:spPr>
            <p:txBody>
              <a:bodyPr rtlCol="0" anchor="ctr"/>
              <a:lstStyle/>
              <a:p>
                <a:pPr rtl="0"/>
                <a:endParaRPr lang="en-GB"/>
              </a:p>
            </p:txBody>
          </p:sp>
          <p:sp>
            <p:nvSpPr>
              <p:cNvPr id="10" name="Freeform 98">
                <a:extLst>
                  <a:ext uri="{FF2B5EF4-FFF2-40B4-BE49-F238E27FC236}">
                    <a16:creationId xmlns:a16="http://schemas.microsoft.com/office/drawing/2014/main" id="{423B388D-0CE5-CD1F-5FCC-A75D145B332D}"/>
                  </a:ext>
                </a:extLst>
              </p:cNvPr>
              <p:cNvSpPr/>
              <p:nvPr/>
            </p:nvSpPr>
            <p:spPr>
              <a:xfrm>
                <a:off x="6767135" y="2712579"/>
                <a:ext cx="19526" cy="273050"/>
              </a:xfrm>
              <a:custGeom>
                <a:avLst/>
                <a:gdLst>
                  <a:gd name="connsiteX0" fmla="*/ 19526 w 19526"/>
                  <a:gd name="connsiteY0" fmla="*/ 273050 h 273050"/>
                  <a:gd name="connsiteX1" fmla="*/ 0 w 19526"/>
                  <a:gd name="connsiteY1" fmla="*/ 273050 h 273050"/>
                  <a:gd name="connsiteX2" fmla="*/ 0 w 19526"/>
                  <a:gd name="connsiteY2" fmla="*/ 254000 h 273050"/>
                  <a:gd name="connsiteX3" fmla="*/ 19526 w 19526"/>
                  <a:gd name="connsiteY3" fmla="*/ 254000 h 273050"/>
                  <a:gd name="connsiteX4" fmla="*/ 19526 w 19526"/>
                  <a:gd name="connsiteY4" fmla="*/ 209550 h 273050"/>
                  <a:gd name="connsiteX5" fmla="*/ 0 w 19526"/>
                  <a:gd name="connsiteY5" fmla="*/ 209550 h 273050"/>
                  <a:gd name="connsiteX6" fmla="*/ 0 w 19526"/>
                  <a:gd name="connsiteY6" fmla="*/ 190500 h 273050"/>
                  <a:gd name="connsiteX7" fmla="*/ 19526 w 19526"/>
                  <a:gd name="connsiteY7" fmla="*/ 190500 h 273050"/>
                  <a:gd name="connsiteX8" fmla="*/ 19526 w 19526"/>
                  <a:gd name="connsiteY8" fmla="*/ 146050 h 273050"/>
                  <a:gd name="connsiteX9" fmla="*/ 0 w 19526"/>
                  <a:gd name="connsiteY9" fmla="*/ 146050 h 273050"/>
                  <a:gd name="connsiteX10" fmla="*/ 0 w 19526"/>
                  <a:gd name="connsiteY10" fmla="*/ 127000 h 273050"/>
                  <a:gd name="connsiteX11" fmla="*/ 19526 w 19526"/>
                  <a:gd name="connsiteY11" fmla="*/ 127000 h 273050"/>
                  <a:gd name="connsiteX12" fmla="*/ 19526 w 19526"/>
                  <a:gd name="connsiteY12" fmla="*/ 82550 h 273050"/>
                  <a:gd name="connsiteX13" fmla="*/ 0 w 19526"/>
                  <a:gd name="connsiteY13" fmla="*/ 82550 h 273050"/>
                  <a:gd name="connsiteX14" fmla="*/ 0 w 19526"/>
                  <a:gd name="connsiteY14" fmla="*/ 63500 h 273050"/>
                  <a:gd name="connsiteX15" fmla="*/ 19526 w 19526"/>
                  <a:gd name="connsiteY15" fmla="*/ 63500 h 273050"/>
                  <a:gd name="connsiteX16" fmla="*/ 19526 w 19526"/>
                  <a:gd name="connsiteY16" fmla="*/ 19050 h 273050"/>
                  <a:gd name="connsiteX17" fmla="*/ 0 w 19526"/>
                  <a:gd name="connsiteY17" fmla="*/ 19050 h 273050"/>
                  <a:gd name="connsiteX18" fmla="*/ 0 w 19526"/>
                  <a:gd name="connsiteY18" fmla="*/ 0 h 273050"/>
                  <a:gd name="connsiteX19" fmla="*/ 19526 w 19526"/>
                  <a:gd name="connsiteY19" fmla="*/ 0 h 27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526" h="273050">
                    <a:moveTo>
                      <a:pt x="19526" y="273050"/>
                    </a:moveTo>
                    <a:lnTo>
                      <a:pt x="0" y="273050"/>
                    </a:lnTo>
                    <a:lnTo>
                      <a:pt x="0" y="254000"/>
                    </a:lnTo>
                    <a:lnTo>
                      <a:pt x="19526" y="254000"/>
                    </a:lnTo>
                    <a:close/>
                    <a:moveTo>
                      <a:pt x="19526" y="209550"/>
                    </a:moveTo>
                    <a:lnTo>
                      <a:pt x="0" y="209550"/>
                    </a:lnTo>
                    <a:lnTo>
                      <a:pt x="0" y="190500"/>
                    </a:lnTo>
                    <a:lnTo>
                      <a:pt x="19526" y="190500"/>
                    </a:lnTo>
                    <a:close/>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w="3175" cap="flat">
                <a:noFill/>
                <a:prstDash val="solid"/>
                <a:miter/>
              </a:ln>
            </p:spPr>
            <p:txBody>
              <a:bodyPr rtlCol="0" anchor="ctr"/>
              <a:lstStyle/>
              <a:p>
                <a:pPr rtl="0"/>
                <a:endParaRPr lang="en-GB"/>
              </a:p>
            </p:txBody>
          </p:sp>
          <p:sp>
            <p:nvSpPr>
              <p:cNvPr id="12" name="Freeform 102">
                <a:extLst>
                  <a:ext uri="{FF2B5EF4-FFF2-40B4-BE49-F238E27FC236}">
                    <a16:creationId xmlns:a16="http://schemas.microsoft.com/office/drawing/2014/main" id="{5B947381-4A9E-45CF-5F5C-42E011A987F6}"/>
                  </a:ext>
                </a:extLst>
              </p:cNvPr>
              <p:cNvSpPr/>
              <p:nvPr/>
            </p:nvSpPr>
            <p:spPr>
              <a:xfrm>
                <a:off x="6623657" y="2839580"/>
                <a:ext cx="19526" cy="146050"/>
              </a:xfrm>
              <a:custGeom>
                <a:avLst/>
                <a:gdLst>
                  <a:gd name="connsiteX0" fmla="*/ 19526 w 19526"/>
                  <a:gd name="connsiteY0" fmla="*/ 146050 h 146050"/>
                  <a:gd name="connsiteX1" fmla="*/ 0 w 19526"/>
                  <a:gd name="connsiteY1" fmla="*/ 146050 h 146050"/>
                  <a:gd name="connsiteX2" fmla="*/ 0 w 19526"/>
                  <a:gd name="connsiteY2" fmla="*/ 127000 h 146050"/>
                  <a:gd name="connsiteX3" fmla="*/ 19526 w 19526"/>
                  <a:gd name="connsiteY3" fmla="*/ 127000 h 146050"/>
                  <a:gd name="connsiteX4" fmla="*/ 19526 w 19526"/>
                  <a:gd name="connsiteY4" fmla="*/ 82550 h 146050"/>
                  <a:gd name="connsiteX5" fmla="*/ 0 w 19526"/>
                  <a:gd name="connsiteY5" fmla="*/ 82550 h 146050"/>
                  <a:gd name="connsiteX6" fmla="*/ 0 w 19526"/>
                  <a:gd name="connsiteY6" fmla="*/ 63500 h 146050"/>
                  <a:gd name="connsiteX7" fmla="*/ 19526 w 19526"/>
                  <a:gd name="connsiteY7" fmla="*/ 63500 h 146050"/>
                  <a:gd name="connsiteX8" fmla="*/ 19526 w 19526"/>
                  <a:gd name="connsiteY8" fmla="*/ 19050 h 146050"/>
                  <a:gd name="connsiteX9" fmla="*/ 0 w 19526"/>
                  <a:gd name="connsiteY9" fmla="*/ 19050 h 146050"/>
                  <a:gd name="connsiteX10" fmla="*/ 0 w 19526"/>
                  <a:gd name="connsiteY10" fmla="*/ 0 h 146050"/>
                  <a:gd name="connsiteX11" fmla="*/ 19526 w 19526"/>
                  <a:gd name="connsiteY11" fmla="*/ 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26" h="14605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w="3175" cap="flat">
                <a:noFill/>
                <a:prstDash val="solid"/>
                <a:miter/>
              </a:ln>
            </p:spPr>
            <p:txBody>
              <a:bodyPr rtlCol="0" anchor="ctr"/>
              <a:lstStyle/>
              <a:p>
                <a:pPr rtl="0"/>
                <a:endParaRPr lang="en-GB"/>
              </a:p>
            </p:txBody>
          </p:sp>
          <p:sp>
            <p:nvSpPr>
              <p:cNvPr id="13" name="Freeform 103">
                <a:extLst>
                  <a:ext uri="{FF2B5EF4-FFF2-40B4-BE49-F238E27FC236}">
                    <a16:creationId xmlns:a16="http://schemas.microsoft.com/office/drawing/2014/main" id="{5DE0C094-C7F5-89DD-5FDC-A31575364B31}"/>
                  </a:ext>
                </a:extLst>
              </p:cNvPr>
              <p:cNvSpPr/>
              <p:nvPr/>
            </p:nvSpPr>
            <p:spPr>
              <a:xfrm>
                <a:off x="6475829" y="2560815"/>
                <a:ext cx="457200" cy="457200"/>
              </a:xfrm>
              <a:custGeom>
                <a:avLst/>
                <a:gdLst>
                  <a:gd name="connsiteX0" fmla="*/ 0 w 457200"/>
                  <a:gd name="connsiteY0" fmla="*/ 0 h 457200"/>
                  <a:gd name="connsiteX1" fmla="*/ 0 w 457200"/>
                  <a:gd name="connsiteY1" fmla="*/ 457200 h 457200"/>
                  <a:gd name="connsiteX2" fmla="*/ 103092 w 457200"/>
                  <a:gd name="connsiteY2" fmla="*/ 457200 h 457200"/>
                  <a:gd name="connsiteX3" fmla="*/ 103092 w 457200"/>
                  <a:gd name="connsiteY3" fmla="*/ 421259 h 457200"/>
                  <a:gd name="connsiteX4" fmla="*/ 103092 w 457200"/>
                  <a:gd name="connsiteY4" fmla="*/ 421259 h 457200"/>
                  <a:gd name="connsiteX5" fmla="*/ 103092 w 457200"/>
                  <a:gd name="connsiteY5" fmla="*/ 233204 h 457200"/>
                  <a:gd name="connsiteX6" fmla="*/ 167354 w 457200"/>
                  <a:gd name="connsiteY6" fmla="*/ 233204 h 457200"/>
                  <a:gd name="connsiteX7" fmla="*/ 167354 w 457200"/>
                  <a:gd name="connsiteY7" fmla="*/ 109379 h 457200"/>
                  <a:gd name="connsiteX8" fmla="*/ 354965 w 457200"/>
                  <a:gd name="connsiteY8" fmla="*/ 109379 h 457200"/>
                  <a:gd name="connsiteX9" fmla="*/ 354965 w 457200"/>
                  <a:gd name="connsiteY9" fmla="*/ 437547 h 457200"/>
                  <a:gd name="connsiteX10" fmla="*/ 354965 w 457200"/>
                  <a:gd name="connsiteY10" fmla="*/ 437547 h 457200"/>
                  <a:gd name="connsiteX11" fmla="*/ 354965 w 457200"/>
                  <a:gd name="connsiteY11" fmla="*/ 457200 h 457200"/>
                  <a:gd name="connsiteX12" fmla="*/ 457200 w 457200"/>
                  <a:gd name="connsiteY12" fmla="*/ 457200 h 457200"/>
                  <a:gd name="connsiteX13" fmla="*/ 457200 w 457200"/>
                  <a:gd name="connsiteY13" fmla="*/ 0 h 457200"/>
                  <a:gd name="connsiteX14" fmla="*/ 437706 w 457200"/>
                  <a:gd name="connsiteY14" fmla="*/ 437706 h 457200"/>
                  <a:gd name="connsiteX15" fmla="*/ 374650 w 457200"/>
                  <a:gd name="connsiteY15" fmla="*/ 437706 h 457200"/>
                  <a:gd name="connsiteX16" fmla="*/ 374650 w 457200"/>
                  <a:gd name="connsiteY16" fmla="*/ 89757 h 457200"/>
                  <a:gd name="connsiteX17" fmla="*/ 147828 w 457200"/>
                  <a:gd name="connsiteY17" fmla="*/ 89757 h 457200"/>
                  <a:gd name="connsiteX18" fmla="*/ 147828 w 457200"/>
                  <a:gd name="connsiteY18" fmla="*/ 213582 h 457200"/>
                  <a:gd name="connsiteX19" fmla="*/ 83566 w 457200"/>
                  <a:gd name="connsiteY19" fmla="*/ 213582 h 457200"/>
                  <a:gd name="connsiteX20" fmla="*/ 83566 w 457200"/>
                  <a:gd name="connsiteY20" fmla="*/ 437610 h 457200"/>
                  <a:gd name="connsiteX21" fmla="*/ 19495 w 457200"/>
                  <a:gd name="connsiteY21" fmla="*/ 437610 h 457200"/>
                  <a:gd name="connsiteX22" fmla="*/ 19495 w 457200"/>
                  <a:gd name="connsiteY22" fmla="*/ 19495 h 457200"/>
                  <a:gd name="connsiteX23" fmla="*/ 437706 w 457200"/>
                  <a:gd name="connsiteY23"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200" h="457200">
                    <a:moveTo>
                      <a:pt x="0" y="0"/>
                    </a:moveTo>
                    <a:lnTo>
                      <a:pt x="0" y="457200"/>
                    </a:lnTo>
                    <a:lnTo>
                      <a:pt x="103092" y="457200"/>
                    </a:lnTo>
                    <a:lnTo>
                      <a:pt x="103092" y="421259"/>
                    </a:lnTo>
                    <a:lnTo>
                      <a:pt x="103092" y="421259"/>
                    </a:lnTo>
                    <a:lnTo>
                      <a:pt x="103092" y="233204"/>
                    </a:lnTo>
                    <a:lnTo>
                      <a:pt x="167354" y="233204"/>
                    </a:lnTo>
                    <a:lnTo>
                      <a:pt x="167354" y="109379"/>
                    </a:lnTo>
                    <a:lnTo>
                      <a:pt x="354965" y="109379"/>
                    </a:lnTo>
                    <a:lnTo>
                      <a:pt x="354965" y="437547"/>
                    </a:lnTo>
                    <a:lnTo>
                      <a:pt x="354965" y="437547"/>
                    </a:lnTo>
                    <a:lnTo>
                      <a:pt x="354965" y="457200"/>
                    </a:lnTo>
                    <a:lnTo>
                      <a:pt x="457200" y="457200"/>
                    </a:lnTo>
                    <a:lnTo>
                      <a:pt x="457200" y="0"/>
                    </a:lnTo>
                    <a:close/>
                    <a:moveTo>
                      <a:pt x="437706" y="437706"/>
                    </a:moveTo>
                    <a:lnTo>
                      <a:pt x="374650" y="437706"/>
                    </a:lnTo>
                    <a:lnTo>
                      <a:pt x="374650" y="89757"/>
                    </a:lnTo>
                    <a:lnTo>
                      <a:pt x="147828" y="89757"/>
                    </a:lnTo>
                    <a:lnTo>
                      <a:pt x="147828" y="213582"/>
                    </a:lnTo>
                    <a:lnTo>
                      <a:pt x="83566" y="213582"/>
                    </a:lnTo>
                    <a:lnTo>
                      <a:pt x="83566" y="437610"/>
                    </a:lnTo>
                    <a:lnTo>
                      <a:pt x="19495" y="437610"/>
                    </a:lnTo>
                    <a:lnTo>
                      <a:pt x="19495" y="19495"/>
                    </a:lnTo>
                    <a:lnTo>
                      <a:pt x="437706" y="19495"/>
                    </a:lnTo>
                    <a:close/>
                  </a:path>
                </a:pathLst>
              </a:custGeom>
              <a:grpFill/>
              <a:ln w="3175" cap="flat">
                <a:noFill/>
                <a:prstDash val="solid"/>
                <a:miter/>
              </a:ln>
            </p:spPr>
            <p:txBody>
              <a:bodyPr rtlCol="0" anchor="ctr"/>
              <a:lstStyle/>
              <a:p>
                <a:pPr rtl="0"/>
                <a:endParaRPr lang="en-GB"/>
              </a:p>
            </p:txBody>
          </p:sp>
        </p:grpSp>
        <p:sp>
          <p:nvSpPr>
            <p:cNvPr id="5" name="Freeform 94">
              <a:extLst>
                <a:ext uri="{FF2B5EF4-FFF2-40B4-BE49-F238E27FC236}">
                  <a16:creationId xmlns:a16="http://schemas.microsoft.com/office/drawing/2014/main" id="{07FE5D5B-4462-1D01-2C4E-503B4F13BECE}"/>
                </a:ext>
              </a:extLst>
            </p:cNvPr>
            <p:cNvSpPr/>
            <p:nvPr/>
          </p:nvSpPr>
          <p:spPr>
            <a:xfrm>
              <a:off x="6664074" y="2899555"/>
              <a:ext cx="82168" cy="118459"/>
            </a:xfrm>
            <a:custGeom>
              <a:avLst/>
              <a:gdLst>
                <a:gd name="connsiteX0" fmla="*/ 41465 w 82168"/>
                <a:gd name="connsiteY0" fmla="*/ 118459 h 118459"/>
                <a:gd name="connsiteX1" fmla="*/ 82169 w 82168"/>
                <a:gd name="connsiteY1" fmla="*/ 77756 h 118459"/>
                <a:gd name="connsiteX2" fmla="*/ 68294 w 82168"/>
                <a:gd name="connsiteY2" fmla="*/ 63817 h 118459"/>
                <a:gd name="connsiteX3" fmla="*/ 51340 w 82168"/>
                <a:gd name="connsiteY3" fmla="*/ 80804 h 118459"/>
                <a:gd name="connsiteX4" fmla="*/ 51340 w 82168"/>
                <a:gd name="connsiteY4" fmla="*/ 0 h 118459"/>
                <a:gd name="connsiteX5" fmla="*/ 31655 w 82168"/>
                <a:gd name="connsiteY5" fmla="*/ 0 h 118459"/>
                <a:gd name="connsiteX6" fmla="*/ 31655 w 82168"/>
                <a:gd name="connsiteY6" fmla="*/ 80804 h 118459"/>
                <a:gd name="connsiteX7" fmla="*/ 13906 w 82168"/>
                <a:gd name="connsiteY7" fmla="*/ 63056 h 118459"/>
                <a:gd name="connsiteX8" fmla="*/ 0 w 82168"/>
                <a:gd name="connsiteY8" fmla="*/ 76962 h 118459"/>
                <a:gd name="connsiteX9" fmla="*/ 41465 w 82168"/>
                <a:gd name="connsiteY9" fmla="*/ 118459 h 11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168" h="118459">
                  <a:moveTo>
                    <a:pt x="41465" y="118459"/>
                  </a:moveTo>
                  <a:lnTo>
                    <a:pt x="82169" y="77756"/>
                  </a:lnTo>
                  <a:lnTo>
                    <a:pt x="68294" y="63817"/>
                  </a:lnTo>
                  <a:lnTo>
                    <a:pt x="51340" y="80804"/>
                  </a:lnTo>
                  <a:lnTo>
                    <a:pt x="51340" y="0"/>
                  </a:lnTo>
                  <a:lnTo>
                    <a:pt x="31655" y="0"/>
                  </a:lnTo>
                  <a:lnTo>
                    <a:pt x="31655" y="80804"/>
                  </a:lnTo>
                  <a:lnTo>
                    <a:pt x="13906" y="63056"/>
                  </a:lnTo>
                  <a:lnTo>
                    <a:pt x="0" y="76962"/>
                  </a:lnTo>
                  <a:lnTo>
                    <a:pt x="41465" y="118459"/>
                  </a:lnTo>
                </a:path>
              </a:pathLst>
            </a:custGeom>
            <a:grpFill/>
            <a:ln w="3175" cap="flat">
              <a:noFill/>
              <a:prstDash val="solid"/>
              <a:miter/>
            </a:ln>
          </p:spPr>
          <p:txBody>
            <a:bodyPr rtlCol="0" anchor="ctr"/>
            <a:lstStyle/>
            <a:p>
              <a:pPr rtl="0"/>
              <a:endParaRPr lang="en-GB"/>
            </a:p>
          </p:txBody>
        </p:sp>
      </p:grpSp>
      <p:cxnSp>
        <p:nvCxnSpPr>
          <p:cNvPr id="28" name="Straight Connector 27">
            <a:extLst>
              <a:ext uri="{FF2B5EF4-FFF2-40B4-BE49-F238E27FC236}">
                <a16:creationId xmlns:a16="http://schemas.microsoft.com/office/drawing/2014/main" id="{9A921EC8-4C9A-A5FC-7BB5-10AE549B4377}"/>
              </a:ext>
            </a:extLst>
          </p:cNvPr>
          <p:cNvCxnSpPr>
            <a:cxnSpLocks/>
          </p:cNvCxnSpPr>
          <p:nvPr/>
        </p:nvCxnSpPr>
        <p:spPr>
          <a:xfrm>
            <a:off x="6940549" y="3631459"/>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9" name="Rectangle 28">
            <a:extLst>
              <a:ext uri="{FF2B5EF4-FFF2-40B4-BE49-F238E27FC236}">
                <a16:creationId xmlns:a16="http://schemas.microsoft.com/office/drawing/2014/main" id="{10C96375-C3C4-F68B-CD89-A68C54AF8F84}"/>
              </a:ext>
            </a:extLst>
          </p:cNvPr>
          <p:cNvSpPr/>
          <p:nvPr/>
        </p:nvSpPr>
        <p:spPr>
          <a:xfrm>
            <a:off x="6940549" y="3769329"/>
            <a:ext cx="4808538" cy="6969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r>
              <a:rPr lang="en-gb" sz="1400" b="0" i="0">
                <a:solidFill>
                  <a:schemeClr val="tx1"/>
                </a:solidFill>
                <a:effectLst/>
              </a:rPr>
              <a:t>If there has been precipitation during your stay outside, it is advisable to take a shower when you return indoors.</a:t>
            </a:r>
          </a:p>
        </p:txBody>
      </p:sp>
      <p:sp>
        <p:nvSpPr>
          <p:cNvPr id="30" name="Rectangle 29">
            <a:extLst>
              <a:ext uri="{FF2B5EF4-FFF2-40B4-BE49-F238E27FC236}">
                <a16:creationId xmlns:a16="http://schemas.microsoft.com/office/drawing/2014/main" id="{496E6F77-AE06-7023-65AB-FAC5DCA8E6FF}"/>
              </a:ext>
            </a:extLst>
          </p:cNvPr>
          <p:cNvSpPr/>
          <p:nvPr/>
        </p:nvSpPr>
        <p:spPr>
          <a:xfrm>
            <a:off x="6275809" y="3769329"/>
            <a:ext cx="576263" cy="69691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31" name="L-Shape 30">
            <a:extLst>
              <a:ext uri="{FF2B5EF4-FFF2-40B4-BE49-F238E27FC236}">
                <a16:creationId xmlns:a16="http://schemas.microsoft.com/office/drawing/2014/main" id="{40C4A000-B75C-8725-3EB7-7A9CAD176A2D}"/>
              </a:ext>
            </a:extLst>
          </p:cNvPr>
          <p:cNvSpPr/>
          <p:nvPr/>
        </p:nvSpPr>
        <p:spPr>
          <a:xfrm rot="13500000">
            <a:off x="6392203" y="398139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cxnSp>
        <p:nvCxnSpPr>
          <p:cNvPr id="32" name="Straight Connector 31">
            <a:extLst>
              <a:ext uri="{FF2B5EF4-FFF2-40B4-BE49-F238E27FC236}">
                <a16:creationId xmlns:a16="http://schemas.microsoft.com/office/drawing/2014/main" id="{1A3FD94C-D6BB-0439-6178-290572B34001}"/>
              </a:ext>
            </a:extLst>
          </p:cNvPr>
          <p:cNvCxnSpPr>
            <a:cxnSpLocks/>
          </p:cNvCxnSpPr>
          <p:nvPr/>
        </p:nvCxnSpPr>
        <p:spPr>
          <a:xfrm>
            <a:off x="6940549" y="4601660"/>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3" name="Rectangle 32">
            <a:extLst>
              <a:ext uri="{FF2B5EF4-FFF2-40B4-BE49-F238E27FC236}">
                <a16:creationId xmlns:a16="http://schemas.microsoft.com/office/drawing/2014/main" id="{6E8BF17C-53B5-630E-979A-3CC8264EEE44}"/>
              </a:ext>
            </a:extLst>
          </p:cNvPr>
          <p:cNvSpPr/>
          <p:nvPr/>
        </p:nvSpPr>
        <p:spPr>
          <a:xfrm>
            <a:off x="6940549" y="4739531"/>
            <a:ext cx="4808538" cy="697269"/>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r>
              <a:rPr lang="en-gb" sz="1400" b="0" i="0">
                <a:solidFill>
                  <a:schemeClr val="tx1"/>
                </a:solidFill>
                <a:effectLst/>
              </a:rPr>
              <a:t>During rainfall, it is advisable to stay outdoors for as short a time as possible. Priority should be given to staying indoors.</a:t>
            </a:r>
          </a:p>
        </p:txBody>
      </p:sp>
      <p:sp>
        <p:nvSpPr>
          <p:cNvPr id="34" name="Rectangle 33">
            <a:extLst>
              <a:ext uri="{FF2B5EF4-FFF2-40B4-BE49-F238E27FC236}">
                <a16:creationId xmlns:a16="http://schemas.microsoft.com/office/drawing/2014/main" id="{ED0312F7-84B3-7C97-4A14-0976448A313E}"/>
              </a:ext>
            </a:extLst>
          </p:cNvPr>
          <p:cNvSpPr/>
          <p:nvPr/>
        </p:nvSpPr>
        <p:spPr>
          <a:xfrm>
            <a:off x="6275809" y="4739531"/>
            <a:ext cx="576263" cy="6973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35" name="L-Shape 34">
            <a:extLst>
              <a:ext uri="{FF2B5EF4-FFF2-40B4-BE49-F238E27FC236}">
                <a16:creationId xmlns:a16="http://schemas.microsoft.com/office/drawing/2014/main" id="{913D2FA7-9B6A-8F6C-7BFD-31911B1B939C}"/>
              </a:ext>
            </a:extLst>
          </p:cNvPr>
          <p:cNvSpPr/>
          <p:nvPr/>
        </p:nvSpPr>
        <p:spPr>
          <a:xfrm rot="13500000">
            <a:off x="6392203" y="4951793"/>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6" name="Rectangle 35">
            <a:extLst>
              <a:ext uri="{FF2B5EF4-FFF2-40B4-BE49-F238E27FC236}">
                <a16:creationId xmlns:a16="http://schemas.microsoft.com/office/drawing/2014/main" id="{5AD01DBC-AFD7-E800-0FE5-B09BD7E06B97}"/>
              </a:ext>
            </a:extLst>
          </p:cNvPr>
          <p:cNvSpPr/>
          <p:nvPr/>
        </p:nvSpPr>
        <p:spPr>
          <a:xfrm>
            <a:off x="442490" y="5596825"/>
            <a:ext cx="576263" cy="574215"/>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37" name="Rectangle 36">
            <a:extLst>
              <a:ext uri="{FF2B5EF4-FFF2-40B4-BE49-F238E27FC236}">
                <a16:creationId xmlns:a16="http://schemas.microsoft.com/office/drawing/2014/main" id="{AD8200EF-88AC-AA65-E0B9-3F4573904EEF}"/>
              </a:ext>
            </a:extLst>
          </p:cNvPr>
          <p:cNvSpPr/>
          <p:nvPr/>
        </p:nvSpPr>
        <p:spPr>
          <a:xfrm>
            <a:off x="1018753" y="5596825"/>
            <a:ext cx="10730334" cy="574215"/>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1" i="0">
                <a:solidFill>
                  <a:schemeClr val="bg1"/>
                </a:solidFill>
                <a:effectLst/>
              </a:rPr>
              <a:t>Radioactive contamination is most dangerous in the first few hours. Stay indoors if possible!</a:t>
            </a:r>
          </a:p>
        </p:txBody>
      </p:sp>
      <p:sp>
        <p:nvSpPr>
          <p:cNvPr id="39" name="L-Shape 38">
            <a:extLst>
              <a:ext uri="{FF2B5EF4-FFF2-40B4-BE49-F238E27FC236}">
                <a16:creationId xmlns:a16="http://schemas.microsoft.com/office/drawing/2014/main" id="{F4D83BB3-1E71-C674-4641-EC296C9E5DD3}"/>
              </a:ext>
            </a:extLst>
          </p:cNvPr>
          <p:cNvSpPr/>
          <p:nvPr/>
        </p:nvSpPr>
        <p:spPr>
          <a:xfrm rot="13500000">
            <a:off x="568833" y="5747544"/>
            <a:ext cx="272777" cy="272777"/>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nvGrpSpPr>
          <p:cNvPr id="8" name="Group 7">
            <a:extLst>
              <a:ext uri="{FF2B5EF4-FFF2-40B4-BE49-F238E27FC236}">
                <a16:creationId xmlns:a16="http://schemas.microsoft.com/office/drawing/2014/main" id="{69F9D196-24D5-92B4-5F3F-2986543DC6D1}"/>
              </a:ext>
            </a:extLst>
          </p:cNvPr>
          <p:cNvGrpSpPr/>
          <p:nvPr/>
        </p:nvGrpSpPr>
        <p:grpSpPr>
          <a:xfrm>
            <a:off x="8844369" y="159786"/>
            <a:ext cx="2904719" cy="220267"/>
            <a:chOff x="8844369" y="159786"/>
            <a:chExt cx="2904719" cy="220267"/>
          </a:xfrm>
        </p:grpSpPr>
        <p:sp>
          <p:nvSpPr>
            <p:cNvPr id="18" name="Rectangle 17">
              <a:extLst>
                <a:ext uri="{FF2B5EF4-FFF2-40B4-BE49-F238E27FC236}">
                  <a16:creationId xmlns:a16="http://schemas.microsoft.com/office/drawing/2014/main" id="{C34C54D4-3F16-CF7B-30A0-814B995CCA9E}"/>
                </a:ext>
              </a:extLst>
            </p:cNvPr>
            <p:cNvSpPr/>
            <p:nvPr/>
          </p:nvSpPr>
          <p:spPr>
            <a:xfrm>
              <a:off x="9327597" y="159786"/>
              <a:ext cx="2179876"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Anthropogenic disasters</a:t>
              </a:r>
              <a:endParaRPr kumimoji="0" lang="en-US" sz="800" b="1" i="0" u="none" strike="noStrike" kern="0" cap="none" spc="0" normalizeH="0" baseline="0" dirty="0">
                <a:ln>
                  <a:noFill/>
                </a:ln>
                <a:effectLst/>
                <a:uLnTx/>
                <a:uFillTx/>
                <a:ea typeface="Georgia"/>
                <a:cs typeface="Georgia"/>
                <a:sym typeface="Georgia"/>
              </a:endParaRPr>
            </a:p>
          </p:txBody>
        </p:sp>
        <p:sp>
          <p:nvSpPr>
            <p:cNvPr id="19" name="Rectangle 18">
              <a:extLst>
                <a:ext uri="{FF2B5EF4-FFF2-40B4-BE49-F238E27FC236}">
                  <a16:creationId xmlns:a16="http://schemas.microsoft.com/office/drawing/2014/main" id="{DC7C70E2-3F47-2663-5AC2-ED4B12C90508}"/>
                </a:ext>
              </a:extLst>
            </p:cNvPr>
            <p:cNvSpPr/>
            <p:nvPr/>
          </p:nvSpPr>
          <p:spPr>
            <a:xfrm>
              <a:off x="9085983" y="159786"/>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6</a:t>
              </a:r>
              <a:r>
                <a:rPr lang="en-gb" sz="800" b="1" i="0" u="none" strike="noStrike" kern="0" cap="none" spc="0" normalizeH="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20" name="Rectangle 19">
              <a:extLst>
                <a:ext uri="{FF2B5EF4-FFF2-40B4-BE49-F238E27FC236}">
                  <a16:creationId xmlns:a16="http://schemas.microsoft.com/office/drawing/2014/main" id="{73189489-DB78-B026-14BC-6C1C14E47689}"/>
                </a:ext>
              </a:extLst>
            </p:cNvPr>
            <p:cNvSpPr/>
            <p:nvPr/>
          </p:nvSpPr>
          <p:spPr>
            <a:xfrm>
              <a:off x="8844369" y="16256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a:t>
              </a:r>
              <a:r>
                <a:rPr lang="en-gb"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95AD808B-4BD9-C4C0-E3F1-906CB0F8F596}"/>
                </a:ext>
              </a:extLst>
            </p:cNvPr>
            <p:cNvSpPr/>
            <p:nvPr/>
          </p:nvSpPr>
          <p:spPr>
            <a:xfrm>
              <a:off x="11533088" y="159786"/>
              <a:ext cx="216000" cy="217488"/>
            </a:xfrm>
            <a:prstGeom prst="rect">
              <a:avLst/>
            </a:prstGeom>
            <a:solidFill>
              <a:srgbClr val="F2F2F2"/>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6.3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739598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8793B610-11BB-3DD5-343E-D5A1842E54DF}"/>
              </a:ext>
            </a:extLst>
          </p:cNvPr>
          <p:cNvSpPr/>
          <p:nvPr/>
        </p:nvSpPr>
        <p:spPr>
          <a:xfrm>
            <a:off x="1100557" y="3053965"/>
            <a:ext cx="4814475" cy="4683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a:solidFill>
                  <a:srgbClr val="212529"/>
                </a:solidFill>
              </a:rPr>
              <a:t>If you do have to stay out, don't drink, eat or smoke.</a:t>
            </a:r>
          </a:p>
        </p:txBody>
      </p:sp>
      <p:sp>
        <p:nvSpPr>
          <p:cNvPr id="68" name="Rectangle 67">
            <a:extLst>
              <a:ext uri="{FF2B5EF4-FFF2-40B4-BE49-F238E27FC236}">
                <a16:creationId xmlns:a16="http://schemas.microsoft.com/office/drawing/2014/main" id="{DC58C25F-8110-0C29-4A50-5DADA78B621C}"/>
              </a:ext>
            </a:extLst>
          </p:cNvPr>
          <p:cNvSpPr/>
          <p:nvPr/>
        </p:nvSpPr>
        <p:spPr>
          <a:xfrm>
            <a:off x="442914" y="1819275"/>
            <a:ext cx="1130356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t>If you are outdoors:</a:t>
            </a:r>
          </a:p>
        </p:txBody>
      </p:sp>
      <p:sp>
        <p:nvSpPr>
          <p:cNvPr id="69" name="Rectangle 68">
            <a:extLst>
              <a:ext uri="{FF2B5EF4-FFF2-40B4-BE49-F238E27FC236}">
                <a16:creationId xmlns:a16="http://schemas.microsoft.com/office/drawing/2014/main" id="{6F441B59-1EA1-79F9-2301-6600202372C1}"/>
              </a:ext>
            </a:extLst>
          </p:cNvPr>
          <p:cNvSpPr/>
          <p:nvPr/>
        </p:nvSpPr>
        <p:spPr>
          <a:xfrm>
            <a:off x="11170474"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nvGrpSpPr>
          <p:cNvPr id="121" name="Google Shape;707;p79">
            <a:extLst>
              <a:ext uri="{FF2B5EF4-FFF2-40B4-BE49-F238E27FC236}">
                <a16:creationId xmlns:a16="http://schemas.microsoft.com/office/drawing/2014/main" id="{51EF807A-2717-BBDD-136B-63CB1AD74B5F}"/>
              </a:ext>
            </a:extLst>
          </p:cNvPr>
          <p:cNvGrpSpPr/>
          <p:nvPr/>
        </p:nvGrpSpPr>
        <p:grpSpPr>
          <a:xfrm>
            <a:off x="11275497" y="1928250"/>
            <a:ext cx="360000" cy="360000"/>
            <a:chOff x="4276447" y="6040963"/>
            <a:chExt cx="457199" cy="457200"/>
          </a:xfrm>
          <a:solidFill>
            <a:schemeClr val="bg1"/>
          </a:solidFill>
        </p:grpSpPr>
        <p:sp>
          <p:nvSpPr>
            <p:cNvPr id="122" name="Google Shape;708;p79">
              <a:extLst>
                <a:ext uri="{FF2B5EF4-FFF2-40B4-BE49-F238E27FC236}">
                  <a16:creationId xmlns:a16="http://schemas.microsoft.com/office/drawing/2014/main" id="{A8E2140F-ABB9-5671-94BB-E6243439D401}"/>
                </a:ext>
              </a:extLst>
            </p:cNvPr>
            <p:cNvSpPr/>
            <p:nvPr/>
          </p:nvSpPr>
          <p:spPr>
            <a:xfrm>
              <a:off x="4276447" y="6040963"/>
              <a:ext cx="457199" cy="457200"/>
            </a:xfrm>
            <a:custGeom>
              <a:avLst/>
              <a:gdLst/>
              <a:ahLst/>
              <a:cxnLst/>
              <a:rect l="l" t="t" r="r" b="b"/>
              <a:pathLst>
                <a:path w="457199" h="457200" extrusionOk="0">
                  <a:moveTo>
                    <a:pt x="0" y="0"/>
                  </a:moveTo>
                  <a:lnTo>
                    <a:pt x="0" y="375222"/>
                  </a:lnTo>
                  <a:lnTo>
                    <a:pt x="62611" y="375222"/>
                  </a:lnTo>
                  <a:lnTo>
                    <a:pt x="62611" y="457200"/>
                  </a:lnTo>
                  <a:lnTo>
                    <a:pt x="144590" y="375095"/>
                  </a:lnTo>
                  <a:lnTo>
                    <a:pt x="457200" y="375095"/>
                  </a:lnTo>
                  <a:lnTo>
                    <a:pt x="457200" y="0"/>
                  </a:lnTo>
                  <a:close/>
                  <a:moveTo>
                    <a:pt x="136525" y="355600"/>
                  </a:moveTo>
                  <a:lnTo>
                    <a:pt x="82106" y="409988"/>
                  </a:lnTo>
                  <a:lnTo>
                    <a:pt x="82106" y="355600"/>
                  </a:lnTo>
                  <a:lnTo>
                    <a:pt x="19463" y="355600"/>
                  </a:lnTo>
                  <a:lnTo>
                    <a:pt x="19463" y="19368"/>
                  </a:lnTo>
                  <a:lnTo>
                    <a:pt x="437706" y="19368"/>
                  </a:lnTo>
                  <a:lnTo>
                    <a:pt x="436975" y="35560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sp>
          <p:nvSpPr>
            <p:cNvPr id="123" name="Google Shape;709;p79">
              <a:extLst>
                <a:ext uri="{FF2B5EF4-FFF2-40B4-BE49-F238E27FC236}">
                  <a16:creationId xmlns:a16="http://schemas.microsoft.com/office/drawing/2014/main" id="{041C64E7-605B-A602-E00C-29BE4DF199AE}"/>
                </a:ext>
              </a:extLst>
            </p:cNvPr>
            <p:cNvSpPr/>
            <p:nvPr/>
          </p:nvSpPr>
          <p:spPr>
            <a:xfrm>
              <a:off x="4483235" y="6106907"/>
              <a:ext cx="52197" cy="247554"/>
            </a:xfrm>
            <a:custGeom>
              <a:avLst/>
              <a:gdLst/>
              <a:ahLst/>
              <a:cxnLst/>
              <a:rect l="l" t="t" r="r" b="b"/>
              <a:pathLst>
                <a:path w="52197" h="247554" extrusionOk="0">
                  <a:moveTo>
                    <a:pt x="52197" y="196215"/>
                  </a:moveTo>
                  <a:lnTo>
                    <a:pt x="52197" y="247555"/>
                  </a:lnTo>
                  <a:lnTo>
                    <a:pt x="0" y="247555"/>
                  </a:lnTo>
                  <a:lnTo>
                    <a:pt x="0" y="196215"/>
                  </a:lnTo>
                  <a:close/>
                  <a:moveTo>
                    <a:pt x="37529" y="166687"/>
                  </a:moveTo>
                  <a:lnTo>
                    <a:pt x="13843" y="166687"/>
                  </a:lnTo>
                  <a:lnTo>
                    <a:pt x="1143" y="64008"/>
                  </a:lnTo>
                  <a:lnTo>
                    <a:pt x="1143" y="0"/>
                  </a:lnTo>
                  <a:lnTo>
                    <a:pt x="50514" y="0"/>
                  </a:lnTo>
                  <a:lnTo>
                    <a:pt x="50514" y="64008"/>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gr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rtlCol="0"/>
          <a:lstStyle/>
          <a:p>
            <a:pPr rtl="0"/>
            <a:r>
              <a:rPr lang="en-gb"/>
              <a:t>Radiation accidents</a:t>
            </a:r>
            <a:br>
              <a:rPr lang="en-GB"/>
            </a:br>
            <a:r>
              <a:rPr lang="en-gb">
                <a:solidFill>
                  <a:srgbClr val="A8192D"/>
                </a:solidFill>
              </a:rPr>
              <a:t>How to proceed? (3/4)</a:t>
            </a:r>
          </a:p>
        </p:txBody>
      </p:sp>
      <p:sp>
        <p:nvSpPr>
          <p:cNvPr id="70" name="Rectangle 69">
            <a:extLst>
              <a:ext uri="{FF2B5EF4-FFF2-40B4-BE49-F238E27FC236}">
                <a16:creationId xmlns:a16="http://schemas.microsoft.com/office/drawing/2014/main" id="{5EEF3BF7-AEB5-348C-D976-FA94F1ADC99F}"/>
              </a:ext>
            </a:extLst>
          </p:cNvPr>
          <p:cNvSpPr/>
          <p:nvPr/>
        </p:nvSpPr>
        <p:spPr>
          <a:xfrm>
            <a:off x="11099586"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26</a:t>
            </a:fld>
            <a:endParaRPr lang="en-GB"/>
          </a:p>
        </p:txBody>
      </p:sp>
      <p:sp>
        <p:nvSpPr>
          <p:cNvPr id="33" name="Rectangle 32">
            <a:extLst>
              <a:ext uri="{FF2B5EF4-FFF2-40B4-BE49-F238E27FC236}">
                <a16:creationId xmlns:a16="http://schemas.microsoft.com/office/drawing/2014/main" id="{A9EA678B-1C92-D1EC-5EF2-97D0A4907E68}"/>
              </a:ext>
            </a:extLst>
          </p:cNvPr>
          <p:cNvSpPr/>
          <p:nvPr/>
        </p:nvSpPr>
        <p:spPr>
          <a:xfrm>
            <a:off x="1103726" y="3607929"/>
            <a:ext cx="4814701" cy="4683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a:solidFill>
                  <a:srgbClr val="212529"/>
                </a:solidFill>
                <a:effectLst/>
              </a:rPr>
              <a:t>Remember hygiene! Avoid contact with the face. Wash your hands when entering rooms.</a:t>
            </a:r>
          </a:p>
        </p:txBody>
      </p:sp>
      <p:sp>
        <p:nvSpPr>
          <p:cNvPr id="75" name="Rectangle 74">
            <a:extLst>
              <a:ext uri="{FF2B5EF4-FFF2-40B4-BE49-F238E27FC236}">
                <a16:creationId xmlns:a16="http://schemas.microsoft.com/office/drawing/2014/main" id="{AB24C0B9-0E0F-E3B2-1237-5CBEE719A1F1}"/>
              </a:ext>
            </a:extLst>
          </p:cNvPr>
          <p:cNvSpPr/>
          <p:nvPr/>
        </p:nvSpPr>
        <p:spPr>
          <a:xfrm>
            <a:off x="1103726" y="2538413"/>
            <a:ext cx="4814475"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a:solidFill>
                  <a:srgbClr val="212529"/>
                </a:solidFill>
                <a:effectLst/>
              </a:rPr>
              <a:t>Go inside the nearest building.</a:t>
            </a:r>
          </a:p>
        </p:txBody>
      </p:sp>
      <p:sp>
        <p:nvSpPr>
          <p:cNvPr id="77" name="Rectangle 76">
            <a:extLst>
              <a:ext uri="{FF2B5EF4-FFF2-40B4-BE49-F238E27FC236}">
                <a16:creationId xmlns:a16="http://schemas.microsoft.com/office/drawing/2014/main" id="{7507519A-1DE4-B47D-BFBC-5EC74A788B23}"/>
              </a:ext>
            </a:extLst>
          </p:cNvPr>
          <p:cNvSpPr/>
          <p:nvPr/>
        </p:nvSpPr>
        <p:spPr>
          <a:xfrm>
            <a:off x="1099649" y="4675146"/>
            <a:ext cx="4814701"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a:solidFill>
                  <a:srgbClr val="212529"/>
                </a:solidFill>
              </a:rPr>
              <a:t>Turn off or shut down the ventilation system and air conditioners.</a:t>
            </a:r>
          </a:p>
        </p:txBody>
      </p:sp>
      <p:sp>
        <p:nvSpPr>
          <p:cNvPr id="99" name="Rectangle 98">
            <a:extLst>
              <a:ext uri="{FF2B5EF4-FFF2-40B4-BE49-F238E27FC236}">
                <a16:creationId xmlns:a16="http://schemas.microsoft.com/office/drawing/2014/main" id="{805B5EBD-6AAC-3E2E-7379-47BAFD8ABB47}"/>
              </a:ext>
            </a:extLst>
          </p:cNvPr>
          <p:cNvSpPr/>
          <p:nvPr/>
        </p:nvSpPr>
        <p:spPr>
          <a:xfrm>
            <a:off x="1103500" y="4159794"/>
            <a:ext cx="4814701"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a:solidFill>
                  <a:schemeClr val="tx1"/>
                </a:solidFill>
              </a:rPr>
              <a:t>Close windows and doors.</a:t>
            </a:r>
          </a:p>
        </p:txBody>
      </p:sp>
      <p:grpSp>
        <p:nvGrpSpPr>
          <p:cNvPr id="110" name="Group 109">
            <a:extLst>
              <a:ext uri="{FF2B5EF4-FFF2-40B4-BE49-F238E27FC236}">
                <a16:creationId xmlns:a16="http://schemas.microsoft.com/office/drawing/2014/main" id="{6CD1AF9A-0F79-0BC6-85AD-5E53AFCEB102}"/>
              </a:ext>
            </a:extLst>
          </p:cNvPr>
          <p:cNvGrpSpPr/>
          <p:nvPr/>
        </p:nvGrpSpPr>
        <p:grpSpPr>
          <a:xfrm>
            <a:off x="442914" y="2538569"/>
            <a:ext cx="576263" cy="432000"/>
            <a:chOff x="442914" y="2538569"/>
            <a:chExt cx="576263" cy="432000"/>
          </a:xfrm>
        </p:grpSpPr>
        <p:sp>
          <p:nvSpPr>
            <p:cNvPr id="5" name="Rectangle 4">
              <a:extLst>
                <a:ext uri="{FF2B5EF4-FFF2-40B4-BE49-F238E27FC236}">
                  <a16:creationId xmlns:a16="http://schemas.microsoft.com/office/drawing/2014/main" id="{9B01BFF2-7C6C-4A11-DDDF-DFEB1E669057}"/>
                </a:ext>
              </a:extLst>
            </p:cNvPr>
            <p:cNvSpPr/>
            <p:nvPr/>
          </p:nvSpPr>
          <p:spPr>
            <a:xfrm>
              <a:off x="442914" y="2538569"/>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6" name="L-Shape 5">
              <a:extLst>
                <a:ext uri="{FF2B5EF4-FFF2-40B4-BE49-F238E27FC236}">
                  <a16:creationId xmlns:a16="http://schemas.microsoft.com/office/drawing/2014/main" id="{5C78887E-1D81-C336-D2B1-A3180DF6D42B}"/>
                </a:ext>
              </a:extLst>
            </p:cNvPr>
            <p:cNvSpPr/>
            <p:nvPr/>
          </p:nvSpPr>
          <p:spPr>
            <a:xfrm rot="13500000">
              <a:off x="559308" y="2618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sp>
        <p:nvSpPr>
          <p:cNvPr id="12" name="Rectangle 11">
            <a:extLst>
              <a:ext uri="{FF2B5EF4-FFF2-40B4-BE49-F238E27FC236}">
                <a16:creationId xmlns:a16="http://schemas.microsoft.com/office/drawing/2014/main" id="{6C159E5C-6825-65ED-B20E-2427062C845D}"/>
              </a:ext>
            </a:extLst>
          </p:cNvPr>
          <p:cNvSpPr/>
          <p:nvPr/>
        </p:nvSpPr>
        <p:spPr>
          <a:xfrm>
            <a:off x="1103913" y="5190498"/>
            <a:ext cx="4814701" cy="4683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a:solidFill>
                  <a:schemeClr val="tx1"/>
                </a:solidFill>
                <a:effectLst/>
              </a:rPr>
              <a:t>Seal openings for extractor fans in kitchens, bathrooms and other rooms with adhesive tape, cling film or aluminium foil.</a:t>
            </a:r>
          </a:p>
        </p:txBody>
      </p:sp>
      <p:cxnSp>
        <p:nvCxnSpPr>
          <p:cNvPr id="13" name="Straight Connector 12">
            <a:extLst>
              <a:ext uri="{FF2B5EF4-FFF2-40B4-BE49-F238E27FC236}">
                <a16:creationId xmlns:a16="http://schemas.microsoft.com/office/drawing/2014/main" id="{57E638E7-D0A4-5E2D-AACB-B8C40DD06519}"/>
              </a:ext>
            </a:extLst>
          </p:cNvPr>
          <p:cNvCxnSpPr>
            <a:cxnSpLocks/>
          </p:cNvCxnSpPr>
          <p:nvPr/>
        </p:nvCxnSpPr>
        <p:spPr>
          <a:xfrm>
            <a:off x="1103313" y="3010262"/>
            <a:ext cx="481488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6" name="Straight Connector 15">
            <a:extLst>
              <a:ext uri="{FF2B5EF4-FFF2-40B4-BE49-F238E27FC236}">
                <a16:creationId xmlns:a16="http://schemas.microsoft.com/office/drawing/2014/main" id="{D5F3E7D7-11B3-9912-9E28-D800635741FC}"/>
              </a:ext>
            </a:extLst>
          </p:cNvPr>
          <p:cNvCxnSpPr>
            <a:cxnSpLocks/>
          </p:cNvCxnSpPr>
          <p:nvPr/>
        </p:nvCxnSpPr>
        <p:spPr>
          <a:xfrm>
            <a:off x="1103313" y="3562127"/>
            <a:ext cx="4814888" cy="5953"/>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5" name="Straight Connector 24">
            <a:extLst>
              <a:ext uri="{FF2B5EF4-FFF2-40B4-BE49-F238E27FC236}">
                <a16:creationId xmlns:a16="http://schemas.microsoft.com/office/drawing/2014/main" id="{0B98F0A9-A0F5-94E3-A94F-1CD87810FB99}"/>
              </a:ext>
            </a:extLst>
          </p:cNvPr>
          <p:cNvCxnSpPr>
            <a:cxnSpLocks/>
          </p:cNvCxnSpPr>
          <p:nvPr/>
        </p:nvCxnSpPr>
        <p:spPr>
          <a:xfrm>
            <a:off x="1103726" y="5146795"/>
            <a:ext cx="481488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7" name="Straight Connector 26">
            <a:extLst>
              <a:ext uri="{FF2B5EF4-FFF2-40B4-BE49-F238E27FC236}">
                <a16:creationId xmlns:a16="http://schemas.microsoft.com/office/drawing/2014/main" id="{5FE1F1BA-74EB-89F7-7A1C-E75D518CD996}"/>
              </a:ext>
            </a:extLst>
          </p:cNvPr>
          <p:cNvCxnSpPr>
            <a:cxnSpLocks/>
          </p:cNvCxnSpPr>
          <p:nvPr/>
        </p:nvCxnSpPr>
        <p:spPr>
          <a:xfrm>
            <a:off x="1103726" y="4631443"/>
            <a:ext cx="481488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8" name="Straight Connector 27">
            <a:extLst>
              <a:ext uri="{FF2B5EF4-FFF2-40B4-BE49-F238E27FC236}">
                <a16:creationId xmlns:a16="http://schemas.microsoft.com/office/drawing/2014/main" id="{CA568E8B-8B6F-B25E-3CB3-5A3C3D31C90A}"/>
              </a:ext>
            </a:extLst>
          </p:cNvPr>
          <p:cNvCxnSpPr>
            <a:cxnSpLocks/>
          </p:cNvCxnSpPr>
          <p:nvPr/>
        </p:nvCxnSpPr>
        <p:spPr>
          <a:xfrm>
            <a:off x="1103726" y="4116091"/>
            <a:ext cx="481488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0" name="TextBox 9">
            <a:extLst>
              <a:ext uri="{FF2B5EF4-FFF2-40B4-BE49-F238E27FC236}">
                <a16:creationId xmlns:a16="http://schemas.microsoft.com/office/drawing/2014/main" id="{7144CF5C-EB38-5E76-4FA4-1F678E79C166}"/>
              </a:ext>
            </a:extLst>
          </p:cNvPr>
          <p:cNvSpPr txBox="1"/>
          <p:nvPr/>
        </p:nvSpPr>
        <p:spPr>
          <a:xfrm>
            <a:off x="406336" y="1468020"/>
            <a:ext cx="12042378" cy="338554"/>
          </a:xfrm>
          <a:prstGeom prst="rect">
            <a:avLst/>
          </a:prstGeom>
          <a:noFill/>
        </p:spPr>
        <p:txBody>
          <a:bodyPr wrap="square" rtlCol="0">
            <a:spAutoFit/>
          </a:bodyPr>
          <a:lstStyle/>
          <a:p>
            <a:pPr rtl="0"/>
            <a:r>
              <a:rPr lang="en-gb" sz="1600" b="1" dirty="0">
                <a:solidFill>
                  <a:srgbClr val="A8192D"/>
                </a:solidFill>
              </a:rPr>
              <a:t>What if there is a spill in Latvia?</a:t>
            </a:r>
          </a:p>
        </p:txBody>
      </p:sp>
      <p:grpSp>
        <p:nvGrpSpPr>
          <p:cNvPr id="51" name="Group 50">
            <a:extLst>
              <a:ext uri="{FF2B5EF4-FFF2-40B4-BE49-F238E27FC236}">
                <a16:creationId xmlns:a16="http://schemas.microsoft.com/office/drawing/2014/main" id="{02714D5C-394C-FA7A-89BD-D6C3E6DDE799}"/>
              </a:ext>
            </a:extLst>
          </p:cNvPr>
          <p:cNvGrpSpPr/>
          <p:nvPr/>
        </p:nvGrpSpPr>
        <p:grpSpPr>
          <a:xfrm>
            <a:off x="443327" y="5190394"/>
            <a:ext cx="576263" cy="468000"/>
            <a:chOff x="442913" y="2538569"/>
            <a:chExt cx="576263" cy="468000"/>
          </a:xfrm>
        </p:grpSpPr>
        <p:sp>
          <p:nvSpPr>
            <p:cNvPr id="57" name="Rectangle 56">
              <a:extLst>
                <a:ext uri="{FF2B5EF4-FFF2-40B4-BE49-F238E27FC236}">
                  <a16:creationId xmlns:a16="http://schemas.microsoft.com/office/drawing/2014/main" id="{F52AF210-997F-37CC-6525-8A2DA6E5CB9E}"/>
                </a:ext>
              </a:extLst>
            </p:cNvPr>
            <p:cNvSpPr/>
            <p:nvPr/>
          </p:nvSpPr>
          <p:spPr>
            <a:xfrm>
              <a:off x="442913" y="2538569"/>
              <a:ext cx="576263" cy="468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58" name="L-Shape 57">
              <a:extLst>
                <a:ext uri="{FF2B5EF4-FFF2-40B4-BE49-F238E27FC236}">
                  <a16:creationId xmlns:a16="http://schemas.microsoft.com/office/drawing/2014/main" id="{03E6C29C-5E5B-F27A-AD19-028D2CE8047B}"/>
                </a:ext>
              </a:extLst>
            </p:cNvPr>
            <p:cNvSpPr/>
            <p:nvPr/>
          </p:nvSpPr>
          <p:spPr>
            <a:xfrm rot="13500000">
              <a:off x="559307" y="2636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grpSp>
        <p:nvGrpSpPr>
          <p:cNvPr id="59" name="Group 58">
            <a:extLst>
              <a:ext uri="{FF2B5EF4-FFF2-40B4-BE49-F238E27FC236}">
                <a16:creationId xmlns:a16="http://schemas.microsoft.com/office/drawing/2014/main" id="{21C10D3A-31A3-75AC-4BA4-5CB8D48B965F}"/>
              </a:ext>
            </a:extLst>
          </p:cNvPr>
          <p:cNvGrpSpPr/>
          <p:nvPr/>
        </p:nvGrpSpPr>
        <p:grpSpPr>
          <a:xfrm>
            <a:off x="443327" y="3606499"/>
            <a:ext cx="576263" cy="468000"/>
            <a:chOff x="442913" y="2538569"/>
            <a:chExt cx="576263" cy="468000"/>
          </a:xfrm>
        </p:grpSpPr>
        <p:sp>
          <p:nvSpPr>
            <p:cNvPr id="60" name="Rectangle 59">
              <a:extLst>
                <a:ext uri="{FF2B5EF4-FFF2-40B4-BE49-F238E27FC236}">
                  <a16:creationId xmlns:a16="http://schemas.microsoft.com/office/drawing/2014/main" id="{32DCC19A-D25C-C9C8-B19B-F5B99F0B4EB7}"/>
                </a:ext>
              </a:extLst>
            </p:cNvPr>
            <p:cNvSpPr/>
            <p:nvPr/>
          </p:nvSpPr>
          <p:spPr>
            <a:xfrm>
              <a:off x="442913" y="2538569"/>
              <a:ext cx="576263" cy="468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61" name="L-Shape 60">
              <a:extLst>
                <a:ext uri="{FF2B5EF4-FFF2-40B4-BE49-F238E27FC236}">
                  <a16:creationId xmlns:a16="http://schemas.microsoft.com/office/drawing/2014/main" id="{7DAD89AC-6F76-4E91-9850-4775FEAD5282}"/>
                </a:ext>
              </a:extLst>
            </p:cNvPr>
            <p:cNvSpPr/>
            <p:nvPr/>
          </p:nvSpPr>
          <p:spPr>
            <a:xfrm rot="13500000">
              <a:off x="559307" y="2636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grpSp>
        <p:nvGrpSpPr>
          <p:cNvPr id="62" name="Group 61">
            <a:extLst>
              <a:ext uri="{FF2B5EF4-FFF2-40B4-BE49-F238E27FC236}">
                <a16:creationId xmlns:a16="http://schemas.microsoft.com/office/drawing/2014/main" id="{15798646-B909-135F-7236-4AA72E451288}"/>
              </a:ext>
            </a:extLst>
          </p:cNvPr>
          <p:cNvGrpSpPr/>
          <p:nvPr/>
        </p:nvGrpSpPr>
        <p:grpSpPr>
          <a:xfrm>
            <a:off x="443327" y="3054534"/>
            <a:ext cx="576263" cy="468000"/>
            <a:chOff x="442913" y="2538569"/>
            <a:chExt cx="576263" cy="468000"/>
          </a:xfrm>
        </p:grpSpPr>
        <p:sp>
          <p:nvSpPr>
            <p:cNvPr id="63" name="Rectangle 62">
              <a:extLst>
                <a:ext uri="{FF2B5EF4-FFF2-40B4-BE49-F238E27FC236}">
                  <a16:creationId xmlns:a16="http://schemas.microsoft.com/office/drawing/2014/main" id="{D8747A8D-355F-48CB-3975-016B59697FDB}"/>
                </a:ext>
              </a:extLst>
            </p:cNvPr>
            <p:cNvSpPr/>
            <p:nvPr/>
          </p:nvSpPr>
          <p:spPr>
            <a:xfrm>
              <a:off x="442913" y="2538569"/>
              <a:ext cx="576263" cy="468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64" name="L-Shape 63">
              <a:extLst>
                <a:ext uri="{FF2B5EF4-FFF2-40B4-BE49-F238E27FC236}">
                  <a16:creationId xmlns:a16="http://schemas.microsoft.com/office/drawing/2014/main" id="{ED881F96-1176-5FAE-ED84-ED7709F82173}"/>
                </a:ext>
              </a:extLst>
            </p:cNvPr>
            <p:cNvSpPr/>
            <p:nvPr/>
          </p:nvSpPr>
          <p:spPr>
            <a:xfrm rot="13500000">
              <a:off x="559307" y="2636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sp>
        <p:nvSpPr>
          <p:cNvPr id="74" name="Rectangle 73">
            <a:extLst>
              <a:ext uri="{FF2B5EF4-FFF2-40B4-BE49-F238E27FC236}">
                <a16:creationId xmlns:a16="http://schemas.microsoft.com/office/drawing/2014/main" id="{6CF3CB0A-A56C-02D9-4F27-650811AFFCC6}"/>
              </a:ext>
            </a:extLst>
          </p:cNvPr>
          <p:cNvSpPr/>
          <p:nvPr/>
        </p:nvSpPr>
        <p:spPr>
          <a:xfrm>
            <a:off x="6936200" y="3106694"/>
            <a:ext cx="4814475" cy="720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a:solidFill>
                  <a:srgbClr val="212529"/>
                </a:solidFill>
              </a:rPr>
              <a:t>If it is not possible to provide a change of clothes or to provide washing facilities, e.g. if it is not possible to return to your place of residence, then remove the outer layer of clothing and place it in an area where people are not present.</a:t>
            </a:r>
          </a:p>
        </p:txBody>
      </p:sp>
      <p:sp>
        <p:nvSpPr>
          <p:cNvPr id="78" name="Rectangle 77">
            <a:extLst>
              <a:ext uri="{FF2B5EF4-FFF2-40B4-BE49-F238E27FC236}">
                <a16:creationId xmlns:a16="http://schemas.microsoft.com/office/drawing/2014/main" id="{BEE6A379-E20D-006F-272E-4243851DCD95}"/>
              </a:ext>
            </a:extLst>
          </p:cNvPr>
          <p:cNvSpPr/>
          <p:nvPr/>
        </p:nvSpPr>
        <p:spPr>
          <a:xfrm>
            <a:off x="6935974" y="3928605"/>
            <a:ext cx="4814701" cy="576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a:solidFill>
                  <a:srgbClr val="212529"/>
                </a:solidFill>
                <a:effectLst/>
              </a:rPr>
              <a:t>If possible, shower thoroughly with plenty of lukewarm water. Use detergents if possible. Try not to injure your skin.</a:t>
            </a:r>
          </a:p>
        </p:txBody>
      </p:sp>
      <p:sp>
        <p:nvSpPr>
          <p:cNvPr id="79" name="Rectangle 78">
            <a:extLst>
              <a:ext uri="{FF2B5EF4-FFF2-40B4-BE49-F238E27FC236}">
                <a16:creationId xmlns:a16="http://schemas.microsoft.com/office/drawing/2014/main" id="{919D34C6-1F0F-4D91-CF9A-51B5D8E17633}"/>
              </a:ext>
            </a:extLst>
          </p:cNvPr>
          <p:cNvSpPr/>
          <p:nvPr/>
        </p:nvSpPr>
        <p:spPr>
          <a:xfrm>
            <a:off x="6936200" y="2538569"/>
            <a:ext cx="4814475" cy="4683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a:solidFill>
                  <a:srgbClr val="212529"/>
                </a:solidFill>
                <a:effectLst/>
              </a:rPr>
              <a:t>If possible, take off your clothes, put them in a polythene bag and seal it.</a:t>
            </a:r>
          </a:p>
        </p:txBody>
      </p:sp>
      <p:sp>
        <p:nvSpPr>
          <p:cNvPr id="80" name="Rectangle 79">
            <a:extLst>
              <a:ext uri="{FF2B5EF4-FFF2-40B4-BE49-F238E27FC236}">
                <a16:creationId xmlns:a16="http://schemas.microsoft.com/office/drawing/2014/main" id="{319DB5E8-2E74-E25C-33E3-9C94F275A923}"/>
              </a:ext>
            </a:extLst>
          </p:cNvPr>
          <p:cNvSpPr/>
          <p:nvPr/>
        </p:nvSpPr>
        <p:spPr>
          <a:xfrm>
            <a:off x="6935974" y="5172542"/>
            <a:ext cx="4814701"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a:solidFill>
                  <a:srgbClr val="212529"/>
                </a:solidFill>
              </a:rPr>
              <a:t>Rinse your mouth with clean water.</a:t>
            </a:r>
          </a:p>
        </p:txBody>
      </p:sp>
      <p:sp>
        <p:nvSpPr>
          <p:cNvPr id="81" name="Rectangle 80">
            <a:extLst>
              <a:ext uri="{FF2B5EF4-FFF2-40B4-BE49-F238E27FC236}">
                <a16:creationId xmlns:a16="http://schemas.microsoft.com/office/drawing/2014/main" id="{FA8813D8-2CC1-1911-1C11-B45C11D28077}"/>
              </a:ext>
            </a:extLst>
          </p:cNvPr>
          <p:cNvSpPr/>
          <p:nvPr/>
        </p:nvSpPr>
        <p:spPr>
          <a:xfrm>
            <a:off x="6935974" y="4604417"/>
            <a:ext cx="4814701" cy="4683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a:solidFill>
                  <a:schemeClr val="tx1"/>
                </a:solidFill>
              </a:rPr>
              <a:t>If possible, scrub vigorously, wash your hair and rinse it thoroughly. </a:t>
            </a:r>
            <a:r>
              <a:rPr lang="en-gb" sz="1200" b="1">
                <a:solidFill>
                  <a:srgbClr val="A8192D"/>
                </a:solidFill>
              </a:rPr>
              <a:t>Remember! </a:t>
            </a:r>
            <a:r>
              <a:rPr lang="en-gb" sz="1200">
                <a:solidFill>
                  <a:srgbClr val="A8192D"/>
                </a:solidFill>
              </a:rPr>
              <a:t>Do not use conditioner.</a:t>
            </a:r>
          </a:p>
        </p:txBody>
      </p:sp>
      <p:grpSp>
        <p:nvGrpSpPr>
          <p:cNvPr id="82" name="Group 81">
            <a:extLst>
              <a:ext uri="{FF2B5EF4-FFF2-40B4-BE49-F238E27FC236}">
                <a16:creationId xmlns:a16="http://schemas.microsoft.com/office/drawing/2014/main" id="{12D98A13-3903-52FE-FE40-C8C772EEFA3F}"/>
              </a:ext>
            </a:extLst>
          </p:cNvPr>
          <p:cNvGrpSpPr/>
          <p:nvPr/>
        </p:nvGrpSpPr>
        <p:grpSpPr>
          <a:xfrm>
            <a:off x="6275388" y="2538725"/>
            <a:ext cx="576263" cy="468000"/>
            <a:chOff x="442913" y="2538569"/>
            <a:chExt cx="576263" cy="468000"/>
          </a:xfrm>
        </p:grpSpPr>
        <p:sp>
          <p:nvSpPr>
            <p:cNvPr id="83" name="Rectangle 82">
              <a:extLst>
                <a:ext uri="{FF2B5EF4-FFF2-40B4-BE49-F238E27FC236}">
                  <a16:creationId xmlns:a16="http://schemas.microsoft.com/office/drawing/2014/main" id="{1D999110-5029-8414-8058-62CD4AB61D6A}"/>
                </a:ext>
              </a:extLst>
            </p:cNvPr>
            <p:cNvSpPr/>
            <p:nvPr/>
          </p:nvSpPr>
          <p:spPr>
            <a:xfrm>
              <a:off x="442913" y="2538569"/>
              <a:ext cx="576263" cy="468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84" name="L-Shape 83">
              <a:extLst>
                <a:ext uri="{FF2B5EF4-FFF2-40B4-BE49-F238E27FC236}">
                  <a16:creationId xmlns:a16="http://schemas.microsoft.com/office/drawing/2014/main" id="{43CCB661-1AEB-8106-B311-3D09DE534D93}"/>
                </a:ext>
              </a:extLst>
            </p:cNvPr>
            <p:cNvSpPr/>
            <p:nvPr/>
          </p:nvSpPr>
          <p:spPr>
            <a:xfrm rot="13500000">
              <a:off x="559307" y="2636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sp>
        <p:nvSpPr>
          <p:cNvPr id="85" name="Rectangle 84">
            <a:extLst>
              <a:ext uri="{FF2B5EF4-FFF2-40B4-BE49-F238E27FC236}">
                <a16:creationId xmlns:a16="http://schemas.microsoft.com/office/drawing/2014/main" id="{359FC1C1-574C-DFF4-B7A5-487546BBBFA1}"/>
              </a:ext>
            </a:extLst>
          </p:cNvPr>
          <p:cNvSpPr/>
          <p:nvPr/>
        </p:nvSpPr>
        <p:spPr>
          <a:xfrm>
            <a:off x="6935974" y="5704356"/>
            <a:ext cx="4814701" cy="46831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a:solidFill>
                  <a:schemeClr val="tx1"/>
                </a:solidFill>
                <a:effectLst/>
              </a:rPr>
              <a:t>Repeat the washing process two to three times. Avoid getting detergent foam in your eyes and mouth.</a:t>
            </a:r>
          </a:p>
        </p:txBody>
      </p:sp>
      <p:cxnSp>
        <p:nvCxnSpPr>
          <p:cNvPr id="86" name="Straight Connector 85">
            <a:extLst>
              <a:ext uri="{FF2B5EF4-FFF2-40B4-BE49-F238E27FC236}">
                <a16:creationId xmlns:a16="http://schemas.microsoft.com/office/drawing/2014/main" id="{5B489D4A-1DD1-8C9C-6177-EAFA7EDA7169}"/>
              </a:ext>
            </a:extLst>
          </p:cNvPr>
          <p:cNvCxnSpPr>
            <a:cxnSpLocks/>
          </p:cNvCxnSpPr>
          <p:nvPr/>
        </p:nvCxnSpPr>
        <p:spPr>
          <a:xfrm>
            <a:off x="6935787" y="3054861"/>
            <a:ext cx="481488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87" name="Straight Connector 86">
            <a:extLst>
              <a:ext uri="{FF2B5EF4-FFF2-40B4-BE49-F238E27FC236}">
                <a16:creationId xmlns:a16="http://schemas.microsoft.com/office/drawing/2014/main" id="{A32D7C2A-C0E2-91D3-B4C4-F759BE111FAD}"/>
              </a:ext>
            </a:extLst>
          </p:cNvPr>
          <p:cNvCxnSpPr>
            <a:cxnSpLocks/>
          </p:cNvCxnSpPr>
          <p:nvPr/>
        </p:nvCxnSpPr>
        <p:spPr>
          <a:xfrm>
            <a:off x="6935787" y="3874673"/>
            <a:ext cx="4814888" cy="5953"/>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88" name="Straight Connector 87">
            <a:extLst>
              <a:ext uri="{FF2B5EF4-FFF2-40B4-BE49-F238E27FC236}">
                <a16:creationId xmlns:a16="http://schemas.microsoft.com/office/drawing/2014/main" id="{5B57EB0D-8F44-D739-CFBB-2FEFB96C379E}"/>
              </a:ext>
            </a:extLst>
          </p:cNvPr>
          <p:cNvCxnSpPr>
            <a:cxnSpLocks/>
          </p:cNvCxnSpPr>
          <p:nvPr/>
        </p:nvCxnSpPr>
        <p:spPr>
          <a:xfrm>
            <a:off x="6935787" y="5652521"/>
            <a:ext cx="481488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89" name="Straight Connector 88">
            <a:extLst>
              <a:ext uri="{FF2B5EF4-FFF2-40B4-BE49-F238E27FC236}">
                <a16:creationId xmlns:a16="http://schemas.microsoft.com/office/drawing/2014/main" id="{54862E64-08FA-AC94-0D12-BF6B60ADECEA}"/>
              </a:ext>
            </a:extLst>
          </p:cNvPr>
          <p:cNvCxnSpPr>
            <a:cxnSpLocks/>
          </p:cNvCxnSpPr>
          <p:nvPr/>
        </p:nvCxnSpPr>
        <p:spPr>
          <a:xfrm>
            <a:off x="6935787" y="5120709"/>
            <a:ext cx="481488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90" name="Straight Connector 89">
            <a:extLst>
              <a:ext uri="{FF2B5EF4-FFF2-40B4-BE49-F238E27FC236}">
                <a16:creationId xmlns:a16="http://schemas.microsoft.com/office/drawing/2014/main" id="{E1FFA91B-0117-7FD5-772C-8F1703FF4CCB}"/>
              </a:ext>
            </a:extLst>
          </p:cNvPr>
          <p:cNvCxnSpPr>
            <a:cxnSpLocks/>
          </p:cNvCxnSpPr>
          <p:nvPr/>
        </p:nvCxnSpPr>
        <p:spPr>
          <a:xfrm>
            <a:off x="6935787" y="4552584"/>
            <a:ext cx="481488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91" name="Group 90">
            <a:extLst>
              <a:ext uri="{FF2B5EF4-FFF2-40B4-BE49-F238E27FC236}">
                <a16:creationId xmlns:a16="http://schemas.microsoft.com/office/drawing/2014/main" id="{E13CB5FC-C102-F4DE-DA18-7ED00AD94C13}"/>
              </a:ext>
            </a:extLst>
          </p:cNvPr>
          <p:cNvGrpSpPr/>
          <p:nvPr/>
        </p:nvGrpSpPr>
        <p:grpSpPr>
          <a:xfrm>
            <a:off x="6275388" y="5704356"/>
            <a:ext cx="576263" cy="468000"/>
            <a:chOff x="442913" y="2538569"/>
            <a:chExt cx="576263" cy="468000"/>
          </a:xfrm>
        </p:grpSpPr>
        <p:sp>
          <p:nvSpPr>
            <p:cNvPr id="92" name="Rectangle 91">
              <a:extLst>
                <a:ext uri="{FF2B5EF4-FFF2-40B4-BE49-F238E27FC236}">
                  <a16:creationId xmlns:a16="http://schemas.microsoft.com/office/drawing/2014/main" id="{4AAB96CA-4CAC-BFBB-566F-86B680BB2F9B}"/>
                </a:ext>
              </a:extLst>
            </p:cNvPr>
            <p:cNvSpPr/>
            <p:nvPr/>
          </p:nvSpPr>
          <p:spPr>
            <a:xfrm>
              <a:off x="442913" y="2538569"/>
              <a:ext cx="576263" cy="468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93" name="L-Shape 92">
              <a:extLst>
                <a:ext uri="{FF2B5EF4-FFF2-40B4-BE49-F238E27FC236}">
                  <a16:creationId xmlns:a16="http://schemas.microsoft.com/office/drawing/2014/main" id="{6AA8BC93-3AFB-DF04-114A-8397DB0D9A63}"/>
                </a:ext>
              </a:extLst>
            </p:cNvPr>
            <p:cNvSpPr/>
            <p:nvPr/>
          </p:nvSpPr>
          <p:spPr>
            <a:xfrm rot="13500000">
              <a:off x="559307" y="2636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grpSp>
        <p:nvGrpSpPr>
          <p:cNvPr id="108" name="Group 107">
            <a:extLst>
              <a:ext uri="{FF2B5EF4-FFF2-40B4-BE49-F238E27FC236}">
                <a16:creationId xmlns:a16="http://schemas.microsoft.com/office/drawing/2014/main" id="{24FDA2AD-6753-C05F-7516-CE3E2AACF8BC}"/>
              </a:ext>
            </a:extLst>
          </p:cNvPr>
          <p:cNvGrpSpPr/>
          <p:nvPr/>
        </p:nvGrpSpPr>
        <p:grpSpPr>
          <a:xfrm>
            <a:off x="6275388" y="3939522"/>
            <a:ext cx="576263" cy="544661"/>
            <a:chOff x="6275388" y="3959943"/>
            <a:chExt cx="576263" cy="544661"/>
          </a:xfrm>
        </p:grpSpPr>
        <p:sp>
          <p:nvSpPr>
            <p:cNvPr id="95" name="Rectangle 94">
              <a:extLst>
                <a:ext uri="{FF2B5EF4-FFF2-40B4-BE49-F238E27FC236}">
                  <a16:creationId xmlns:a16="http://schemas.microsoft.com/office/drawing/2014/main" id="{A925002E-7F22-BD8E-F902-D19EB74E9023}"/>
                </a:ext>
              </a:extLst>
            </p:cNvPr>
            <p:cNvSpPr/>
            <p:nvPr/>
          </p:nvSpPr>
          <p:spPr>
            <a:xfrm>
              <a:off x="6275388" y="3959943"/>
              <a:ext cx="576263" cy="544661"/>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96" name="L-Shape 95">
              <a:extLst>
                <a:ext uri="{FF2B5EF4-FFF2-40B4-BE49-F238E27FC236}">
                  <a16:creationId xmlns:a16="http://schemas.microsoft.com/office/drawing/2014/main" id="{783B2AF6-C38B-E5F1-B234-A6F78746FE0E}"/>
                </a:ext>
              </a:extLst>
            </p:cNvPr>
            <p:cNvSpPr/>
            <p:nvPr/>
          </p:nvSpPr>
          <p:spPr>
            <a:xfrm rot="13500000">
              <a:off x="6391782" y="409588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grpSp>
        <p:nvGrpSpPr>
          <p:cNvPr id="109" name="Group 108">
            <a:extLst>
              <a:ext uri="{FF2B5EF4-FFF2-40B4-BE49-F238E27FC236}">
                <a16:creationId xmlns:a16="http://schemas.microsoft.com/office/drawing/2014/main" id="{513022A4-D0F8-CB1D-B01A-37A5F1C62861}"/>
              </a:ext>
            </a:extLst>
          </p:cNvPr>
          <p:cNvGrpSpPr/>
          <p:nvPr/>
        </p:nvGrpSpPr>
        <p:grpSpPr>
          <a:xfrm>
            <a:off x="6275388" y="3101449"/>
            <a:ext cx="576263" cy="743349"/>
            <a:chOff x="6275388" y="3116781"/>
            <a:chExt cx="576263" cy="743349"/>
          </a:xfrm>
        </p:grpSpPr>
        <p:sp>
          <p:nvSpPr>
            <p:cNvPr id="100" name="Rectangle 99">
              <a:extLst>
                <a:ext uri="{FF2B5EF4-FFF2-40B4-BE49-F238E27FC236}">
                  <a16:creationId xmlns:a16="http://schemas.microsoft.com/office/drawing/2014/main" id="{E5E7320D-A26B-1295-E6B3-5CA5A9A33174}"/>
                </a:ext>
              </a:extLst>
            </p:cNvPr>
            <p:cNvSpPr/>
            <p:nvPr/>
          </p:nvSpPr>
          <p:spPr>
            <a:xfrm>
              <a:off x="6275388" y="3116781"/>
              <a:ext cx="576263" cy="743349"/>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01" name="L-Shape 100">
              <a:extLst>
                <a:ext uri="{FF2B5EF4-FFF2-40B4-BE49-F238E27FC236}">
                  <a16:creationId xmlns:a16="http://schemas.microsoft.com/office/drawing/2014/main" id="{D0A7602C-92E5-C633-CE9C-1F05C5F0CB8C}"/>
                </a:ext>
              </a:extLst>
            </p:cNvPr>
            <p:cNvSpPr/>
            <p:nvPr/>
          </p:nvSpPr>
          <p:spPr>
            <a:xfrm rot="13500000">
              <a:off x="6391782" y="335206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grpSp>
        <p:nvGrpSpPr>
          <p:cNvPr id="102" name="Group 101">
            <a:extLst>
              <a:ext uri="{FF2B5EF4-FFF2-40B4-BE49-F238E27FC236}">
                <a16:creationId xmlns:a16="http://schemas.microsoft.com/office/drawing/2014/main" id="{45B001D9-78A0-9CDE-C9A2-B18E9E695C8A}"/>
              </a:ext>
            </a:extLst>
          </p:cNvPr>
          <p:cNvGrpSpPr/>
          <p:nvPr/>
        </p:nvGrpSpPr>
        <p:grpSpPr>
          <a:xfrm>
            <a:off x="6275388" y="4578907"/>
            <a:ext cx="576263" cy="468000"/>
            <a:chOff x="442913" y="2538569"/>
            <a:chExt cx="576263" cy="468000"/>
          </a:xfrm>
        </p:grpSpPr>
        <p:sp>
          <p:nvSpPr>
            <p:cNvPr id="103" name="Rectangle 102">
              <a:extLst>
                <a:ext uri="{FF2B5EF4-FFF2-40B4-BE49-F238E27FC236}">
                  <a16:creationId xmlns:a16="http://schemas.microsoft.com/office/drawing/2014/main" id="{E1CA6FA3-643F-03FF-5A2C-1166327064E2}"/>
                </a:ext>
              </a:extLst>
            </p:cNvPr>
            <p:cNvSpPr/>
            <p:nvPr/>
          </p:nvSpPr>
          <p:spPr>
            <a:xfrm>
              <a:off x="442913" y="2538569"/>
              <a:ext cx="576263" cy="468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04" name="L-Shape 103">
              <a:extLst>
                <a:ext uri="{FF2B5EF4-FFF2-40B4-BE49-F238E27FC236}">
                  <a16:creationId xmlns:a16="http://schemas.microsoft.com/office/drawing/2014/main" id="{FBD7C1A8-74BF-4B82-F5BD-D44011AB43DB}"/>
                </a:ext>
              </a:extLst>
            </p:cNvPr>
            <p:cNvSpPr/>
            <p:nvPr/>
          </p:nvSpPr>
          <p:spPr>
            <a:xfrm rot="13500000">
              <a:off x="559307" y="2636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grpSp>
        <p:nvGrpSpPr>
          <p:cNvPr id="105" name="Group 104">
            <a:extLst>
              <a:ext uri="{FF2B5EF4-FFF2-40B4-BE49-F238E27FC236}">
                <a16:creationId xmlns:a16="http://schemas.microsoft.com/office/drawing/2014/main" id="{A7B5C9A3-D5D4-3D01-BB0C-DA7FADE7E0A1}"/>
              </a:ext>
            </a:extLst>
          </p:cNvPr>
          <p:cNvGrpSpPr/>
          <p:nvPr/>
        </p:nvGrpSpPr>
        <p:grpSpPr>
          <a:xfrm>
            <a:off x="6275388" y="5141631"/>
            <a:ext cx="576263" cy="468000"/>
            <a:chOff x="442913" y="2538569"/>
            <a:chExt cx="576263" cy="468000"/>
          </a:xfrm>
        </p:grpSpPr>
        <p:sp>
          <p:nvSpPr>
            <p:cNvPr id="106" name="Rectangle 105">
              <a:extLst>
                <a:ext uri="{FF2B5EF4-FFF2-40B4-BE49-F238E27FC236}">
                  <a16:creationId xmlns:a16="http://schemas.microsoft.com/office/drawing/2014/main" id="{013A8535-76B6-2C53-E508-279E6D38C057}"/>
                </a:ext>
              </a:extLst>
            </p:cNvPr>
            <p:cNvSpPr/>
            <p:nvPr/>
          </p:nvSpPr>
          <p:spPr>
            <a:xfrm>
              <a:off x="442913" y="2538569"/>
              <a:ext cx="576263" cy="468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07" name="L-Shape 106">
              <a:extLst>
                <a:ext uri="{FF2B5EF4-FFF2-40B4-BE49-F238E27FC236}">
                  <a16:creationId xmlns:a16="http://schemas.microsoft.com/office/drawing/2014/main" id="{4EB2EB83-B135-2FA0-8A7B-BFC57B958DB9}"/>
                </a:ext>
              </a:extLst>
            </p:cNvPr>
            <p:cNvSpPr/>
            <p:nvPr/>
          </p:nvSpPr>
          <p:spPr>
            <a:xfrm rot="13500000">
              <a:off x="559307" y="2636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grpSp>
        <p:nvGrpSpPr>
          <p:cNvPr id="111" name="Group 110">
            <a:extLst>
              <a:ext uri="{FF2B5EF4-FFF2-40B4-BE49-F238E27FC236}">
                <a16:creationId xmlns:a16="http://schemas.microsoft.com/office/drawing/2014/main" id="{502ED91A-4C9B-FD70-159D-1CCBD4338C97}"/>
              </a:ext>
            </a:extLst>
          </p:cNvPr>
          <p:cNvGrpSpPr/>
          <p:nvPr/>
        </p:nvGrpSpPr>
        <p:grpSpPr>
          <a:xfrm>
            <a:off x="443327" y="4158464"/>
            <a:ext cx="576263" cy="432000"/>
            <a:chOff x="442914" y="2538569"/>
            <a:chExt cx="576263" cy="432000"/>
          </a:xfrm>
        </p:grpSpPr>
        <p:sp>
          <p:nvSpPr>
            <p:cNvPr id="112" name="Rectangle 111">
              <a:extLst>
                <a:ext uri="{FF2B5EF4-FFF2-40B4-BE49-F238E27FC236}">
                  <a16:creationId xmlns:a16="http://schemas.microsoft.com/office/drawing/2014/main" id="{E31BA883-F6BD-B3BC-8CBF-7ADFC7E93CFB}"/>
                </a:ext>
              </a:extLst>
            </p:cNvPr>
            <p:cNvSpPr/>
            <p:nvPr/>
          </p:nvSpPr>
          <p:spPr>
            <a:xfrm>
              <a:off x="442914" y="2538569"/>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13" name="L-Shape 112">
              <a:extLst>
                <a:ext uri="{FF2B5EF4-FFF2-40B4-BE49-F238E27FC236}">
                  <a16:creationId xmlns:a16="http://schemas.microsoft.com/office/drawing/2014/main" id="{1AE30C01-BF17-8CC0-F5FC-C21F6338C414}"/>
                </a:ext>
              </a:extLst>
            </p:cNvPr>
            <p:cNvSpPr/>
            <p:nvPr/>
          </p:nvSpPr>
          <p:spPr>
            <a:xfrm rot="13500000">
              <a:off x="559308" y="2618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grpSp>
        <p:nvGrpSpPr>
          <p:cNvPr id="114" name="Group 113">
            <a:extLst>
              <a:ext uri="{FF2B5EF4-FFF2-40B4-BE49-F238E27FC236}">
                <a16:creationId xmlns:a16="http://schemas.microsoft.com/office/drawing/2014/main" id="{8B8173BE-C28A-0898-DF16-FC9A47CF51C4}"/>
              </a:ext>
            </a:extLst>
          </p:cNvPr>
          <p:cNvGrpSpPr/>
          <p:nvPr/>
        </p:nvGrpSpPr>
        <p:grpSpPr>
          <a:xfrm>
            <a:off x="443327" y="4674429"/>
            <a:ext cx="576263" cy="432000"/>
            <a:chOff x="442914" y="2538569"/>
            <a:chExt cx="576263" cy="432000"/>
          </a:xfrm>
        </p:grpSpPr>
        <p:sp>
          <p:nvSpPr>
            <p:cNvPr id="115" name="Rectangle 114">
              <a:extLst>
                <a:ext uri="{FF2B5EF4-FFF2-40B4-BE49-F238E27FC236}">
                  <a16:creationId xmlns:a16="http://schemas.microsoft.com/office/drawing/2014/main" id="{7857A1FC-03F4-98E4-851B-52289A146349}"/>
                </a:ext>
              </a:extLst>
            </p:cNvPr>
            <p:cNvSpPr/>
            <p:nvPr/>
          </p:nvSpPr>
          <p:spPr>
            <a:xfrm>
              <a:off x="442914" y="2538569"/>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16" name="L-Shape 115">
              <a:extLst>
                <a:ext uri="{FF2B5EF4-FFF2-40B4-BE49-F238E27FC236}">
                  <a16:creationId xmlns:a16="http://schemas.microsoft.com/office/drawing/2014/main" id="{97FE68AC-A0D2-B92B-1D22-0E4624791084}"/>
                </a:ext>
              </a:extLst>
            </p:cNvPr>
            <p:cNvSpPr/>
            <p:nvPr/>
          </p:nvSpPr>
          <p:spPr>
            <a:xfrm rot="13500000">
              <a:off x="559308" y="2618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cxnSp>
        <p:nvCxnSpPr>
          <p:cNvPr id="117" name="Straight Connector 116">
            <a:extLst>
              <a:ext uri="{FF2B5EF4-FFF2-40B4-BE49-F238E27FC236}">
                <a16:creationId xmlns:a16="http://schemas.microsoft.com/office/drawing/2014/main" id="{4E962165-1BF1-CAC2-12C8-B773E68BF629}"/>
              </a:ext>
            </a:extLst>
          </p:cNvPr>
          <p:cNvCxnSpPr>
            <a:cxnSpLocks/>
          </p:cNvCxnSpPr>
          <p:nvPr/>
        </p:nvCxnSpPr>
        <p:spPr>
          <a:xfrm>
            <a:off x="1103913" y="5698660"/>
            <a:ext cx="4814888" cy="3854"/>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18" name="Rectangle 117">
            <a:extLst>
              <a:ext uri="{FF2B5EF4-FFF2-40B4-BE49-F238E27FC236}">
                <a16:creationId xmlns:a16="http://schemas.microsoft.com/office/drawing/2014/main" id="{F391AE34-26B2-E068-5C23-D096ADFFE23C}"/>
              </a:ext>
            </a:extLst>
          </p:cNvPr>
          <p:cNvSpPr/>
          <p:nvPr/>
        </p:nvSpPr>
        <p:spPr>
          <a:xfrm>
            <a:off x="1104100" y="5742362"/>
            <a:ext cx="4814701"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a:solidFill>
                  <a:srgbClr val="212529"/>
                </a:solidFill>
              </a:rPr>
              <a:t>Keep up to date with information from the relevant authorities on potential risks and protective measures.</a:t>
            </a:r>
          </a:p>
        </p:txBody>
      </p:sp>
      <p:grpSp>
        <p:nvGrpSpPr>
          <p:cNvPr id="119" name="Group 118">
            <a:extLst>
              <a:ext uri="{FF2B5EF4-FFF2-40B4-BE49-F238E27FC236}">
                <a16:creationId xmlns:a16="http://schemas.microsoft.com/office/drawing/2014/main" id="{F9F2FF3C-4E6B-3063-FA73-7E5277467C20}"/>
              </a:ext>
            </a:extLst>
          </p:cNvPr>
          <p:cNvGrpSpPr/>
          <p:nvPr/>
        </p:nvGrpSpPr>
        <p:grpSpPr>
          <a:xfrm>
            <a:off x="443327" y="5742362"/>
            <a:ext cx="576263" cy="432000"/>
            <a:chOff x="442914" y="2538569"/>
            <a:chExt cx="576263" cy="432000"/>
          </a:xfrm>
        </p:grpSpPr>
        <p:sp>
          <p:nvSpPr>
            <p:cNvPr id="120" name="Rectangle 119">
              <a:extLst>
                <a:ext uri="{FF2B5EF4-FFF2-40B4-BE49-F238E27FC236}">
                  <a16:creationId xmlns:a16="http://schemas.microsoft.com/office/drawing/2014/main" id="{C693585A-A05A-6EBA-28D9-15BC02A40C13}"/>
                </a:ext>
              </a:extLst>
            </p:cNvPr>
            <p:cNvSpPr/>
            <p:nvPr/>
          </p:nvSpPr>
          <p:spPr>
            <a:xfrm>
              <a:off x="442914" y="2538569"/>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24" name="L-Shape 123">
              <a:extLst>
                <a:ext uri="{FF2B5EF4-FFF2-40B4-BE49-F238E27FC236}">
                  <a16:creationId xmlns:a16="http://schemas.microsoft.com/office/drawing/2014/main" id="{6C7EEEC5-045F-2484-BECE-7A0F21D408BE}"/>
                </a:ext>
              </a:extLst>
            </p:cNvPr>
            <p:cNvSpPr/>
            <p:nvPr/>
          </p:nvSpPr>
          <p:spPr>
            <a:xfrm rot="13500000">
              <a:off x="559308" y="261818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grpSp>
        <p:nvGrpSpPr>
          <p:cNvPr id="8" name="Group 7">
            <a:extLst>
              <a:ext uri="{FF2B5EF4-FFF2-40B4-BE49-F238E27FC236}">
                <a16:creationId xmlns:a16="http://schemas.microsoft.com/office/drawing/2014/main" id="{75F5317B-2907-F645-8A54-265859CE35F7}"/>
              </a:ext>
            </a:extLst>
          </p:cNvPr>
          <p:cNvGrpSpPr/>
          <p:nvPr/>
        </p:nvGrpSpPr>
        <p:grpSpPr>
          <a:xfrm>
            <a:off x="8844369" y="159786"/>
            <a:ext cx="2904719" cy="220267"/>
            <a:chOff x="8844369" y="159786"/>
            <a:chExt cx="2904719" cy="220267"/>
          </a:xfrm>
        </p:grpSpPr>
        <p:sp>
          <p:nvSpPr>
            <p:cNvPr id="14" name="Rectangle 13">
              <a:extLst>
                <a:ext uri="{FF2B5EF4-FFF2-40B4-BE49-F238E27FC236}">
                  <a16:creationId xmlns:a16="http://schemas.microsoft.com/office/drawing/2014/main" id="{480104E4-A8C0-8F8A-D506-CE6F1972EA4B}"/>
                </a:ext>
              </a:extLst>
            </p:cNvPr>
            <p:cNvSpPr/>
            <p:nvPr/>
          </p:nvSpPr>
          <p:spPr>
            <a:xfrm>
              <a:off x="9327597" y="159786"/>
              <a:ext cx="2179876"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Anthropogenic disasters</a:t>
              </a:r>
              <a:endParaRPr kumimoji="0" lang="en-US" sz="800" b="1" i="0" u="none" strike="noStrike" kern="0" cap="none" spc="0" normalizeH="0" baseline="0" dirty="0">
                <a:ln>
                  <a:noFill/>
                </a:ln>
                <a:effectLst/>
                <a:uLnTx/>
                <a:uFillTx/>
                <a:ea typeface="Georgia"/>
                <a:cs typeface="Georgia"/>
                <a:sym typeface="Georgia"/>
              </a:endParaRPr>
            </a:p>
          </p:txBody>
        </p:sp>
        <p:sp>
          <p:nvSpPr>
            <p:cNvPr id="15" name="Rectangle 14">
              <a:extLst>
                <a:ext uri="{FF2B5EF4-FFF2-40B4-BE49-F238E27FC236}">
                  <a16:creationId xmlns:a16="http://schemas.microsoft.com/office/drawing/2014/main" id="{3235F84E-C536-E771-3F99-53AC918BCA42}"/>
                </a:ext>
              </a:extLst>
            </p:cNvPr>
            <p:cNvSpPr/>
            <p:nvPr/>
          </p:nvSpPr>
          <p:spPr>
            <a:xfrm>
              <a:off x="9085983" y="159786"/>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6</a:t>
              </a:r>
              <a:r>
                <a:rPr lang="en-gb" sz="800" b="1" i="0" u="none" strike="noStrike" kern="0" cap="none" spc="0" normalizeH="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17" name="Rectangle 16">
              <a:extLst>
                <a:ext uri="{FF2B5EF4-FFF2-40B4-BE49-F238E27FC236}">
                  <a16:creationId xmlns:a16="http://schemas.microsoft.com/office/drawing/2014/main" id="{D08ADAED-AD45-4752-B370-F708EB8CC2F7}"/>
                </a:ext>
              </a:extLst>
            </p:cNvPr>
            <p:cNvSpPr/>
            <p:nvPr/>
          </p:nvSpPr>
          <p:spPr>
            <a:xfrm>
              <a:off x="8844369" y="16256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a:t>
              </a:r>
              <a:r>
                <a:rPr lang="en-gb"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8" name="Rectangle 17">
              <a:extLst>
                <a:ext uri="{FF2B5EF4-FFF2-40B4-BE49-F238E27FC236}">
                  <a16:creationId xmlns:a16="http://schemas.microsoft.com/office/drawing/2014/main" id="{21CF3848-474B-C510-D4E8-FB6DF41C8C9B}"/>
                </a:ext>
              </a:extLst>
            </p:cNvPr>
            <p:cNvSpPr/>
            <p:nvPr/>
          </p:nvSpPr>
          <p:spPr>
            <a:xfrm>
              <a:off x="11533088" y="159786"/>
              <a:ext cx="216000" cy="217488"/>
            </a:xfrm>
            <a:prstGeom prst="rect">
              <a:avLst/>
            </a:prstGeom>
            <a:solidFill>
              <a:srgbClr val="F2F2F2"/>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6.3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483846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110B235-F955-EA3B-FC0E-F99459354174}"/>
              </a:ext>
            </a:extLst>
          </p:cNvPr>
          <p:cNvSpPr/>
          <p:nvPr/>
        </p:nvSpPr>
        <p:spPr>
          <a:xfrm>
            <a:off x="7196940" y="1819275"/>
            <a:ext cx="3904149"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t>If you are in a car:</a:t>
            </a:r>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rtlCol="0"/>
          <a:lstStyle/>
          <a:p>
            <a:pPr rtl="0"/>
            <a:r>
              <a:rPr lang="en-gb"/>
              <a:t>Radiation accidents</a:t>
            </a:r>
            <a:br>
              <a:rPr lang="lv-LV"/>
            </a:br>
            <a:r>
              <a:rPr lang="en-gb">
                <a:solidFill>
                  <a:srgbClr val="A8192D"/>
                </a:solidFill>
              </a:rPr>
              <a:t>How to proceed? (4/4)</a:t>
            </a:r>
            <a:endParaRPr lang="en-GB">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27</a:t>
            </a:fld>
            <a:endParaRPr lang="en-GB"/>
          </a:p>
        </p:txBody>
      </p:sp>
      <p:sp>
        <p:nvSpPr>
          <p:cNvPr id="9" name="Rectangle 8">
            <a:extLst>
              <a:ext uri="{FF2B5EF4-FFF2-40B4-BE49-F238E27FC236}">
                <a16:creationId xmlns:a16="http://schemas.microsoft.com/office/drawing/2014/main" id="{1E6D5DC2-11CC-0E32-FD1E-5E930DBDAF6F}"/>
              </a:ext>
            </a:extLst>
          </p:cNvPr>
          <p:cNvSpPr/>
          <p:nvPr/>
        </p:nvSpPr>
        <p:spPr>
          <a:xfrm>
            <a:off x="442913" y="1819275"/>
            <a:ext cx="5764296"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t>If you are in a building:</a:t>
            </a:r>
          </a:p>
        </p:txBody>
      </p:sp>
      <p:sp>
        <p:nvSpPr>
          <p:cNvPr id="10" name="Rectangle 9">
            <a:extLst>
              <a:ext uri="{FF2B5EF4-FFF2-40B4-BE49-F238E27FC236}">
                <a16:creationId xmlns:a16="http://schemas.microsoft.com/office/drawing/2014/main" id="{09A66239-710D-C797-94B6-F20E65399ECA}"/>
              </a:ext>
            </a:extLst>
          </p:cNvPr>
          <p:cNvSpPr/>
          <p:nvPr/>
        </p:nvSpPr>
        <p:spPr>
          <a:xfrm>
            <a:off x="1107650" y="2538660"/>
            <a:ext cx="5732101"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a:solidFill>
                  <a:srgbClr val="212529"/>
                </a:solidFill>
                <a:effectLst/>
              </a:rPr>
              <a:t>Do not leave the building.</a:t>
            </a:r>
          </a:p>
        </p:txBody>
      </p:sp>
      <p:grpSp>
        <p:nvGrpSpPr>
          <p:cNvPr id="42" name="Group 41">
            <a:extLst>
              <a:ext uri="{FF2B5EF4-FFF2-40B4-BE49-F238E27FC236}">
                <a16:creationId xmlns:a16="http://schemas.microsoft.com/office/drawing/2014/main" id="{AEBC2CC2-6479-BC8A-6274-6947F4E36D1B}"/>
              </a:ext>
            </a:extLst>
          </p:cNvPr>
          <p:cNvGrpSpPr/>
          <p:nvPr/>
        </p:nvGrpSpPr>
        <p:grpSpPr>
          <a:xfrm>
            <a:off x="442913" y="2538660"/>
            <a:ext cx="576263" cy="432000"/>
            <a:chOff x="442913" y="2538660"/>
            <a:chExt cx="576263" cy="432000"/>
          </a:xfrm>
        </p:grpSpPr>
        <p:sp>
          <p:nvSpPr>
            <p:cNvPr id="11" name="Rectangle 10">
              <a:extLst>
                <a:ext uri="{FF2B5EF4-FFF2-40B4-BE49-F238E27FC236}">
                  <a16:creationId xmlns:a16="http://schemas.microsoft.com/office/drawing/2014/main" id="{DF44B9F5-A23A-A199-5024-09C0BB98E9FD}"/>
                </a:ext>
              </a:extLst>
            </p:cNvPr>
            <p:cNvSpPr/>
            <p:nvPr/>
          </p:nvSpPr>
          <p:spPr>
            <a:xfrm>
              <a:off x="442913" y="253866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3" name="L-Shape 12">
              <a:extLst>
                <a:ext uri="{FF2B5EF4-FFF2-40B4-BE49-F238E27FC236}">
                  <a16:creationId xmlns:a16="http://schemas.microsoft.com/office/drawing/2014/main" id="{E00438AE-81BF-47E9-E73D-4727037CE6F2}"/>
                </a:ext>
              </a:extLst>
            </p:cNvPr>
            <p:cNvSpPr/>
            <p:nvPr/>
          </p:nvSpPr>
          <p:spPr>
            <a:xfrm rot="13500000">
              <a:off x="559307" y="261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cxnSp>
        <p:nvCxnSpPr>
          <p:cNvPr id="14" name="Straight Connector 13">
            <a:extLst>
              <a:ext uri="{FF2B5EF4-FFF2-40B4-BE49-F238E27FC236}">
                <a16:creationId xmlns:a16="http://schemas.microsoft.com/office/drawing/2014/main" id="{A736938D-F235-47FD-D36B-86BAEE410CD3}"/>
              </a:ext>
            </a:extLst>
          </p:cNvPr>
          <p:cNvCxnSpPr>
            <a:cxnSpLocks/>
          </p:cNvCxnSpPr>
          <p:nvPr/>
        </p:nvCxnSpPr>
        <p:spPr>
          <a:xfrm>
            <a:off x="1108075" y="4395848"/>
            <a:ext cx="5732463"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5" name="Rectangle 14">
            <a:extLst>
              <a:ext uri="{FF2B5EF4-FFF2-40B4-BE49-F238E27FC236}">
                <a16:creationId xmlns:a16="http://schemas.microsoft.com/office/drawing/2014/main" id="{341523F5-B6D8-110E-BD6D-466F42BD4636}"/>
              </a:ext>
            </a:extLst>
          </p:cNvPr>
          <p:cNvSpPr/>
          <p:nvPr/>
        </p:nvSpPr>
        <p:spPr>
          <a:xfrm>
            <a:off x="6279208" y="1814194"/>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solidFill>
                <a:schemeClr val="tx1"/>
              </a:solidFill>
            </a:endParaRPr>
          </a:p>
        </p:txBody>
      </p:sp>
      <p:sp>
        <p:nvSpPr>
          <p:cNvPr id="16" name="Rectangle 15">
            <a:extLst>
              <a:ext uri="{FF2B5EF4-FFF2-40B4-BE49-F238E27FC236}">
                <a16:creationId xmlns:a16="http://schemas.microsoft.com/office/drawing/2014/main" id="{8B99A8E4-64B4-4B4E-9D60-2E884C7E67F2}"/>
              </a:ext>
            </a:extLst>
          </p:cNvPr>
          <p:cNvSpPr/>
          <p:nvPr/>
        </p:nvSpPr>
        <p:spPr>
          <a:xfrm>
            <a:off x="6208320" y="1814194"/>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cxnSp>
        <p:nvCxnSpPr>
          <p:cNvPr id="17" name="Straight Connector 16">
            <a:extLst>
              <a:ext uri="{FF2B5EF4-FFF2-40B4-BE49-F238E27FC236}">
                <a16:creationId xmlns:a16="http://schemas.microsoft.com/office/drawing/2014/main" id="{73DA4EAD-162E-F387-1E89-ABE8D2E43A2D}"/>
              </a:ext>
            </a:extLst>
          </p:cNvPr>
          <p:cNvCxnSpPr>
            <a:cxnSpLocks/>
          </p:cNvCxnSpPr>
          <p:nvPr/>
        </p:nvCxnSpPr>
        <p:spPr>
          <a:xfrm>
            <a:off x="1108075" y="3591963"/>
            <a:ext cx="5732463"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8" name="Straight Connector 17">
            <a:extLst>
              <a:ext uri="{FF2B5EF4-FFF2-40B4-BE49-F238E27FC236}">
                <a16:creationId xmlns:a16="http://schemas.microsoft.com/office/drawing/2014/main" id="{313D54A1-0344-1EC5-3B59-D2AD1FED901F}"/>
              </a:ext>
            </a:extLst>
          </p:cNvPr>
          <p:cNvCxnSpPr>
            <a:cxnSpLocks/>
          </p:cNvCxnSpPr>
          <p:nvPr/>
        </p:nvCxnSpPr>
        <p:spPr>
          <a:xfrm>
            <a:off x="1108075" y="3031069"/>
            <a:ext cx="5732463"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9" name="Straight Connector 18">
            <a:extLst>
              <a:ext uri="{FF2B5EF4-FFF2-40B4-BE49-F238E27FC236}">
                <a16:creationId xmlns:a16="http://schemas.microsoft.com/office/drawing/2014/main" id="{66D06255-7186-060D-F914-CECA2180FF5C}"/>
              </a:ext>
            </a:extLst>
          </p:cNvPr>
          <p:cNvCxnSpPr>
            <a:cxnSpLocks/>
          </p:cNvCxnSpPr>
          <p:nvPr/>
        </p:nvCxnSpPr>
        <p:spPr>
          <a:xfrm>
            <a:off x="1108075" y="4950054"/>
            <a:ext cx="5732463"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0" name="Rectangle 19">
            <a:extLst>
              <a:ext uri="{FF2B5EF4-FFF2-40B4-BE49-F238E27FC236}">
                <a16:creationId xmlns:a16="http://schemas.microsoft.com/office/drawing/2014/main" id="{817A0D4C-D58E-C90E-2076-D2CAE458DB07}"/>
              </a:ext>
            </a:extLst>
          </p:cNvPr>
          <p:cNvSpPr/>
          <p:nvPr/>
        </p:nvSpPr>
        <p:spPr>
          <a:xfrm>
            <a:off x="1107651" y="3099754"/>
            <a:ext cx="5732101"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a:solidFill>
                  <a:srgbClr val="212529"/>
                </a:solidFill>
                <a:effectLst/>
              </a:rPr>
              <a:t>Close external doors, internal doors, windows and all possible openings to prevent outside air from entering.</a:t>
            </a:r>
          </a:p>
        </p:txBody>
      </p:sp>
      <p:grpSp>
        <p:nvGrpSpPr>
          <p:cNvPr id="41" name="Group 40">
            <a:extLst>
              <a:ext uri="{FF2B5EF4-FFF2-40B4-BE49-F238E27FC236}">
                <a16:creationId xmlns:a16="http://schemas.microsoft.com/office/drawing/2014/main" id="{4E4BE9E1-6062-2B0E-5809-D109D33F4F7E}"/>
              </a:ext>
            </a:extLst>
          </p:cNvPr>
          <p:cNvGrpSpPr/>
          <p:nvPr/>
        </p:nvGrpSpPr>
        <p:grpSpPr>
          <a:xfrm>
            <a:off x="442913" y="3098376"/>
            <a:ext cx="576263" cy="431800"/>
            <a:chOff x="442913" y="3109159"/>
            <a:chExt cx="576263" cy="431800"/>
          </a:xfrm>
        </p:grpSpPr>
        <p:sp>
          <p:nvSpPr>
            <p:cNvPr id="25" name="Rectangle 24">
              <a:extLst>
                <a:ext uri="{FF2B5EF4-FFF2-40B4-BE49-F238E27FC236}">
                  <a16:creationId xmlns:a16="http://schemas.microsoft.com/office/drawing/2014/main" id="{65252F37-AAFD-36B4-8412-49AED4BC1668}"/>
                </a:ext>
              </a:extLst>
            </p:cNvPr>
            <p:cNvSpPr/>
            <p:nvPr/>
          </p:nvSpPr>
          <p:spPr>
            <a:xfrm>
              <a:off x="442913" y="3109159"/>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26" name="L-Shape 25">
              <a:extLst>
                <a:ext uri="{FF2B5EF4-FFF2-40B4-BE49-F238E27FC236}">
                  <a16:creationId xmlns:a16="http://schemas.microsoft.com/office/drawing/2014/main" id="{76CA692F-E46D-56C4-660A-DE2961DD0DC0}"/>
                </a:ext>
              </a:extLst>
            </p:cNvPr>
            <p:cNvSpPr/>
            <p:nvPr/>
          </p:nvSpPr>
          <p:spPr>
            <a:xfrm rot="13500000">
              <a:off x="559307" y="318867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sp>
        <p:nvSpPr>
          <p:cNvPr id="21" name="Rectangle 20">
            <a:extLst>
              <a:ext uri="{FF2B5EF4-FFF2-40B4-BE49-F238E27FC236}">
                <a16:creationId xmlns:a16="http://schemas.microsoft.com/office/drawing/2014/main" id="{8E7FE903-AF5E-C170-6243-035D5D1DF699}"/>
              </a:ext>
            </a:extLst>
          </p:cNvPr>
          <p:cNvSpPr/>
          <p:nvPr/>
        </p:nvSpPr>
        <p:spPr>
          <a:xfrm>
            <a:off x="1107651" y="3660648"/>
            <a:ext cx="5732101" cy="674791"/>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a:solidFill>
                  <a:srgbClr val="212529"/>
                </a:solidFill>
                <a:effectLst/>
              </a:rPr>
              <a:t>Close or turn off ventilation, air conditioners, seal openings for extractor fans in kitchens, bathrooms and other rooms with adhesive tape, cling film or aluminium foil.</a:t>
            </a:r>
          </a:p>
        </p:txBody>
      </p:sp>
      <p:grpSp>
        <p:nvGrpSpPr>
          <p:cNvPr id="36" name="Group 35">
            <a:extLst>
              <a:ext uri="{FF2B5EF4-FFF2-40B4-BE49-F238E27FC236}">
                <a16:creationId xmlns:a16="http://schemas.microsoft.com/office/drawing/2014/main" id="{32ABF038-72C6-8232-21FC-20ABF3EA2473}"/>
              </a:ext>
            </a:extLst>
          </p:cNvPr>
          <p:cNvGrpSpPr/>
          <p:nvPr/>
        </p:nvGrpSpPr>
        <p:grpSpPr>
          <a:xfrm>
            <a:off x="442913" y="3657892"/>
            <a:ext cx="576263" cy="674791"/>
            <a:chOff x="442913" y="3641564"/>
            <a:chExt cx="576263" cy="674791"/>
          </a:xfrm>
        </p:grpSpPr>
        <p:sp>
          <p:nvSpPr>
            <p:cNvPr id="27" name="Rectangle 26">
              <a:extLst>
                <a:ext uri="{FF2B5EF4-FFF2-40B4-BE49-F238E27FC236}">
                  <a16:creationId xmlns:a16="http://schemas.microsoft.com/office/drawing/2014/main" id="{C3904226-BC52-7EEB-17E4-9D5BBA060485}"/>
                </a:ext>
              </a:extLst>
            </p:cNvPr>
            <p:cNvSpPr/>
            <p:nvPr/>
          </p:nvSpPr>
          <p:spPr>
            <a:xfrm>
              <a:off x="442913" y="3641564"/>
              <a:ext cx="576263" cy="674791"/>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28" name="L-Shape 27">
              <a:extLst>
                <a:ext uri="{FF2B5EF4-FFF2-40B4-BE49-F238E27FC236}">
                  <a16:creationId xmlns:a16="http://schemas.microsoft.com/office/drawing/2014/main" id="{F34ED5F3-692C-B7A2-E174-CC13B6AE02CB}"/>
                </a:ext>
              </a:extLst>
            </p:cNvPr>
            <p:cNvSpPr/>
            <p:nvPr/>
          </p:nvSpPr>
          <p:spPr>
            <a:xfrm rot="13500000">
              <a:off x="559307" y="3842571"/>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sp>
        <p:nvSpPr>
          <p:cNvPr id="22" name="Rectangle 21">
            <a:extLst>
              <a:ext uri="{FF2B5EF4-FFF2-40B4-BE49-F238E27FC236}">
                <a16:creationId xmlns:a16="http://schemas.microsoft.com/office/drawing/2014/main" id="{3175BAF5-8B83-02AB-BA0E-05A959B921B4}"/>
              </a:ext>
            </a:extLst>
          </p:cNvPr>
          <p:cNvSpPr/>
          <p:nvPr/>
        </p:nvSpPr>
        <p:spPr>
          <a:xfrm>
            <a:off x="1107651" y="4457845"/>
            <a:ext cx="5732101"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a:solidFill>
                  <a:srgbClr val="212529"/>
                </a:solidFill>
                <a:effectLst/>
              </a:rPr>
              <a:t>Keep up to date with information from the relevant authorities on potential risks and protective measures.</a:t>
            </a:r>
          </a:p>
        </p:txBody>
      </p:sp>
      <p:grpSp>
        <p:nvGrpSpPr>
          <p:cNvPr id="40" name="Group 39">
            <a:extLst>
              <a:ext uri="{FF2B5EF4-FFF2-40B4-BE49-F238E27FC236}">
                <a16:creationId xmlns:a16="http://schemas.microsoft.com/office/drawing/2014/main" id="{88CFA299-94FF-56D6-8075-8A8CD53EF270}"/>
              </a:ext>
            </a:extLst>
          </p:cNvPr>
          <p:cNvGrpSpPr/>
          <p:nvPr/>
        </p:nvGrpSpPr>
        <p:grpSpPr>
          <a:xfrm>
            <a:off x="442913" y="4460399"/>
            <a:ext cx="576263" cy="432000"/>
            <a:chOff x="442913" y="4601700"/>
            <a:chExt cx="576263" cy="432000"/>
          </a:xfrm>
        </p:grpSpPr>
        <p:sp>
          <p:nvSpPr>
            <p:cNvPr id="29" name="Rectangle 28">
              <a:extLst>
                <a:ext uri="{FF2B5EF4-FFF2-40B4-BE49-F238E27FC236}">
                  <a16:creationId xmlns:a16="http://schemas.microsoft.com/office/drawing/2014/main" id="{513B3D2D-CE2B-998E-5C33-317F744DFD24}"/>
                </a:ext>
              </a:extLst>
            </p:cNvPr>
            <p:cNvSpPr/>
            <p:nvPr/>
          </p:nvSpPr>
          <p:spPr>
            <a:xfrm>
              <a:off x="442913" y="460170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30" name="L-Shape 29">
              <a:extLst>
                <a:ext uri="{FF2B5EF4-FFF2-40B4-BE49-F238E27FC236}">
                  <a16:creationId xmlns:a16="http://schemas.microsoft.com/office/drawing/2014/main" id="{12F3126A-C10D-8AD3-0992-976DE7E7725B}"/>
                </a:ext>
              </a:extLst>
            </p:cNvPr>
            <p:cNvSpPr/>
            <p:nvPr/>
          </p:nvSpPr>
          <p:spPr>
            <a:xfrm rot="13500000">
              <a:off x="559307" y="468131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sp>
        <p:nvSpPr>
          <p:cNvPr id="24" name="Rectangle 23">
            <a:extLst>
              <a:ext uri="{FF2B5EF4-FFF2-40B4-BE49-F238E27FC236}">
                <a16:creationId xmlns:a16="http://schemas.microsoft.com/office/drawing/2014/main" id="{0FFE8E1F-D4A6-4A00-83F0-7BA72605D4CF}"/>
              </a:ext>
            </a:extLst>
          </p:cNvPr>
          <p:cNvSpPr/>
          <p:nvPr/>
        </p:nvSpPr>
        <p:spPr>
          <a:xfrm>
            <a:off x="1107651" y="5018739"/>
            <a:ext cx="5732101" cy="432001"/>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a:solidFill>
                  <a:srgbClr val="212529"/>
                </a:solidFill>
                <a:effectLst/>
              </a:rPr>
              <a:t>Keep a supply of drinking water in closed containers. Use food and water in packets or stored indoors.</a:t>
            </a:r>
          </a:p>
        </p:txBody>
      </p:sp>
      <p:grpSp>
        <p:nvGrpSpPr>
          <p:cNvPr id="37" name="Group 36">
            <a:extLst>
              <a:ext uri="{FF2B5EF4-FFF2-40B4-BE49-F238E27FC236}">
                <a16:creationId xmlns:a16="http://schemas.microsoft.com/office/drawing/2014/main" id="{28DD4DB9-4744-D694-58A6-2278F9ED1160}"/>
              </a:ext>
            </a:extLst>
          </p:cNvPr>
          <p:cNvGrpSpPr/>
          <p:nvPr/>
        </p:nvGrpSpPr>
        <p:grpSpPr>
          <a:xfrm>
            <a:off x="442913" y="5020115"/>
            <a:ext cx="576263" cy="432000"/>
            <a:chOff x="442913" y="5170950"/>
            <a:chExt cx="576263" cy="432000"/>
          </a:xfrm>
        </p:grpSpPr>
        <p:sp>
          <p:nvSpPr>
            <p:cNvPr id="31" name="Rectangle 30">
              <a:extLst>
                <a:ext uri="{FF2B5EF4-FFF2-40B4-BE49-F238E27FC236}">
                  <a16:creationId xmlns:a16="http://schemas.microsoft.com/office/drawing/2014/main" id="{81AADF20-6B15-BD93-E6FB-FE22A6F5C8F1}"/>
                </a:ext>
              </a:extLst>
            </p:cNvPr>
            <p:cNvSpPr/>
            <p:nvPr/>
          </p:nvSpPr>
          <p:spPr>
            <a:xfrm>
              <a:off x="442913" y="517095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32" name="L-Shape 31">
              <a:extLst>
                <a:ext uri="{FF2B5EF4-FFF2-40B4-BE49-F238E27FC236}">
                  <a16:creationId xmlns:a16="http://schemas.microsoft.com/office/drawing/2014/main" id="{08F92877-4A88-FDFC-73C4-1CBAE3805A1C}"/>
                </a:ext>
              </a:extLst>
            </p:cNvPr>
            <p:cNvSpPr/>
            <p:nvPr/>
          </p:nvSpPr>
          <p:spPr>
            <a:xfrm rot="13500000">
              <a:off x="559307" y="525056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sp>
        <p:nvSpPr>
          <p:cNvPr id="3" name="Rectangle 2">
            <a:extLst>
              <a:ext uri="{FF2B5EF4-FFF2-40B4-BE49-F238E27FC236}">
                <a16:creationId xmlns:a16="http://schemas.microsoft.com/office/drawing/2014/main" id="{9DFCB2BB-7533-8AA1-1812-6910810F684C}"/>
              </a:ext>
            </a:extLst>
          </p:cNvPr>
          <p:cNvSpPr/>
          <p:nvPr/>
        </p:nvSpPr>
        <p:spPr>
          <a:xfrm>
            <a:off x="1107651" y="5579833"/>
            <a:ext cx="5732101" cy="592367"/>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a:solidFill>
                  <a:srgbClr val="212529"/>
                </a:solidFill>
                <a:effectLst/>
              </a:rPr>
              <a:t>Prepare respiratory protective equipment - face coverings, respirators, gas masks, clothing made of dense fabrics, gowns, </a:t>
            </a:r>
            <a:br>
              <a:rPr lang="en-US" sz="1200" b="0" i="0">
                <a:solidFill>
                  <a:srgbClr val="212529"/>
                </a:solidFill>
                <a:effectLst/>
              </a:rPr>
            </a:br>
            <a:r>
              <a:rPr lang="en-gb" sz="1200" b="0" i="0">
                <a:solidFill>
                  <a:srgbClr val="212529"/>
                </a:solidFill>
                <a:effectLst/>
              </a:rPr>
              <a:t>gloves, boots.</a:t>
            </a:r>
          </a:p>
        </p:txBody>
      </p:sp>
      <p:grpSp>
        <p:nvGrpSpPr>
          <p:cNvPr id="39" name="Group 38">
            <a:extLst>
              <a:ext uri="{FF2B5EF4-FFF2-40B4-BE49-F238E27FC236}">
                <a16:creationId xmlns:a16="http://schemas.microsoft.com/office/drawing/2014/main" id="{D1C6425D-D14F-CCE3-AEB0-1F317D225660}"/>
              </a:ext>
            </a:extLst>
          </p:cNvPr>
          <p:cNvGrpSpPr/>
          <p:nvPr/>
        </p:nvGrpSpPr>
        <p:grpSpPr>
          <a:xfrm>
            <a:off x="442913" y="5579833"/>
            <a:ext cx="576263" cy="592138"/>
            <a:chOff x="442913" y="5579833"/>
            <a:chExt cx="576263" cy="592138"/>
          </a:xfrm>
        </p:grpSpPr>
        <p:sp>
          <p:nvSpPr>
            <p:cNvPr id="5" name="Rectangle 4">
              <a:extLst>
                <a:ext uri="{FF2B5EF4-FFF2-40B4-BE49-F238E27FC236}">
                  <a16:creationId xmlns:a16="http://schemas.microsoft.com/office/drawing/2014/main" id="{513E4803-37C1-64E1-5721-C207209A3CBF}"/>
                </a:ext>
              </a:extLst>
            </p:cNvPr>
            <p:cNvSpPr/>
            <p:nvPr/>
          </p:nvSpPr>
          <p:spPr>
            <a:xfrm>
              <a:off x="442913" y="5579833"/>
              <a:ext cx="576263" cy="592138"/>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6" name="L-Shape 5">
              <a:extLst>
                <a:ext uri="{FF2B5EF4-FFF2-40B4-BE49-F238E27FC236}">
                  <a16:creationId xmlns:a16="http://schemas.microsoft.com/office/drawing/2014/main" id="{6E2FB499-7E29-92E2-F550-BFE50C2BCD34}"/>
                </a:ext>
              </a:extLst>
            </p:cNvPr>
            <p:cNvSpPr/>
            <p:nvPr/>
          </p:nvSpPr>
          <p:spPr>
            <a:xfrm rot="13500000">
              <a:off x="559307" y="573951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cxnSp>
        <p:nvCxnSpPr>
          <p:cNvPr id="38" name="Straight Connector 37">
            <a:extLst>
              <a:ext uri="{FF2B5EF4-FFF2-40B4-BE49-F238E27FC236}">
                <a16:creationId xmlns:a16="http://schemas.microsoft.com/office/drawing/2014/main" id="{1F95807D-C34F-BA62-E99D-82ED27DD62C5}"/>
              </a:ext>
            </a:extLst>
          </p:cNvPr>
          <p:cNvCxnSpPr>
            <a:cxnSpLocks/>
          </p:cNvCxnSpPr>
          <p:nvPr/>
        </p:nvCxnSpPr>
        <p:spPr>
          <a:xfrm>
            <a:off x="1108075" y="5511149"/>
            <a:ext cx="5732463" cy="8276"/>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47" name="Rectangle 46">
            <a:extLst>
              <a:ext uri="{FF2B5EF4-FFF2-40B4-BE49-F238E27FC236}">
                <a16:creationId xmlns:a16="http://schemas.microsoft.com/office/drawing/2014/main" id="{D697A073-4B67-4447-043A-F93B67624135}"/>
              </a:ext>
            </a:extLst>
          </p:cNvPr>
          <p:cNvSpPr/>
          <p:nvPr/>
        </p:nvSpPr>
        <p:spPr>
          <a:xfrm>
            <a:off x="7844941" y="2538660"/>
            <a:ext cx="3904148"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a:solidFill>
                  <a:srgbClr val="212529"/>
                </a:solidFill>
                <a:effectLst/>
              </a:rPr>
              <a:t>Stop and seek shelter in a building.</a:t>
            </a:r>
          </a:p>
        </p:txBody>
      </p:sp>
      <p:sp>
        <p:nvSpPr>
          <p:cNvPr id="48" name="Rectangle 47">
            <a:extLst>
              <a:ext uri="{FF2B5EF4-FFF2-40B4-BE49-F238E27FC236}">
                <a16:creationId xmlns:a16="http://schemas.microsoft.com/office/drawing/2014/main" id="{67C26A5B-990D-36CA-DC15-B81F58F484FA}"/>
              </a:ext>
            </a:extLst>
          </p:cNvPr>
          <p:cNvSpPr/>
          <p:nvPr/>
        </p:nvSpPr>
        <p:spPr>
          <a:xfrm>
            <a:off x="7189666" y="2538660"/>
            <a:ext cx="576263" cy="43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49" name="L-Shape 48">
            <a:extLst>
              <a:ext uri="{FF2B5EF4-FFF2-40B4-BE49-F238E27FC236}">
                <a16:creationId xmlns:a16="http://schemas.microsoft.com/office/drawing/2014/main" id="{DC519A94-585B-76F0-4147-1A5C643A6083}"/>
              </a:ext>
            </a:extLst>
          </p:cNvPr>
          <p:cNvSpPr/>
          <p:nvPr/>
        </p:nvSpPr>
        <p:spPr>
          <a:xfrm rot="13500000">
            <a:off x="7306060" y="261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cxnSp>
        <p:nvCxnSpPr>
          <p:cNvPr id="50" name="Straight Connector 49">
            <a:extLst>
              <a:ext uri="{FF2B5EF4-FFF2-40B4-BE49-F238E27FC236}">
                <a16:creationId xmlns:a16="http://schemas.microsoft.com/office/drawing/2014/main" id="{2E25A791-72D3-E3CA-C1AC-AD2AF6CDF088}"/>
              </a:ext>
            </a:extLst>
          </p:cNvPr>
          <p:cNvCxnSpPr>
            <a:cxnSpLocks/>
          </p:cNvCxnSpPr>
          <p:nvPr/>
        </p:nvCxnSpPr>
        <p:spPr>
          <a:xfrm>
            <a:off x="7861300" y="3037446"/>
            <a:ext cx="3888208"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51" name="Rectangle 50">
            <a:extLst>
              <a:ext uri="{FF2B5EF4-FFF2-40B4-BE49-F238E27FC236}">
                <a16:creationId xmlns:a16="http://schemas.microsoft.com/office/drawing/2014/main" id="{1D9B6445-7F02-AD29-9C1C-BE7ED24A094D}"/>
              </a:ext>
            </a:extLst>
          </p:cNvPr>
          <p:cNvSpPr/>
          <p:nvPr/>
        </p:nvSpPr>
        <p:spPr>
          <a:xfrm>
            <a:off x="11173088"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solidFill>
                <a:schemeClr val="tx1"/>
              </a:solidFill>
            </a:endParaRPr>
          </a:p>
        </p:txBody>
      </p:sp>
      <p:sp>
        <p:nvSpPr>
          <p:cNvPr id="52" name="Rectangle 51">
            <a:extLst>
              <a:ext uri="{FF2B5EF4-FFF2-40B4-BE49-F238E27FC236}">
                <a16:creationId xmlns:a16="http://schemas.microsoft.com/office/drawing/2014/main" id="{1BE86892-4D0A-D5EF-2C31-083B961D6FA7}"/>
              </a:ext>
            </a:extLst>
          </p:cNvPr>
          <p:cNvSpPr/>
          <p:nvPr/>
        </p:nvSpPr>
        <p:spPr>
          <a:xfrm>
            <a:off x="11102200"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54" name="Rectangle 53">
            <a:extLst>
              <a:ext uri="{FF2B5EF4-FFF2-40B4-BE49-F238E27FC236}">
                <a16:creationId xmlns:a16="http://schemas.microsoft.com/office/drawing/2014/main" id="{A1F71667-D7CD-73A1-7C5D-B210E14862AD}"/>
              </a:ext>
            </a:extLst>
          </p:cNvPr>
          <p:cNvSpPr/>
          <p:nvPr/>
        </p:nvSpPr>
        <p:spPr>
          <a:xfrm>
            <a:off x="7844941" y="3104436"/>
            <a:ext cx="3904148" cy="636387"/>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spc="-20">
                <a:solidFill>
                  <a:srgbClr val="212529"/>
                </a:solidFill>
                <a:effectLst/>
              </a:rPr>
              <a:t>If you have to stay in the car, keep the windows closed and turn off the ventilation, air conditioning and heater.</a:t>
            </a:r>
          </a:p>
        </p:txBody>
      </p:sp>
      <p:sp>
        <p:nvSpPr>
          <p:cNvPr id="55" name="Rectangle 54">
            <a:extLst>
              <a:ext uri="{FF2B5EF4-FFF2-40B4-BE49-F238E27FC236}">
                <a16:creationId xmlns:a16="http://schemas.microsoft.com/office/drawing/2014/main" id="{66A2792C-2B71-6239-D665-C7703B3883CF}"/>
              </a:ext>
            </a:extLst>
          </p:cNvPr>
          <p:cNvSpPr/>
          <p:nvPr/>
        </p:nvSpPr>
        <p:spPr>
          <a:xfrm>
            <a:off x="7189666" y="3104232"/>
            <a:ext cx="576263" cy="636133"/>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56" name="L-Shape 55">
            <a:extLst>
              <a:ext uri="{FF2B5EF4-FFF2-40B4-BE49-F238E27FC236}">
                <a16:creationId xmlns:a16="http://schemas.microsoft.com/office/drawing/2014/main" id="{FED96557-39A9-DE02-B310-DB56EBC3F516}"/>
              </a:ext>
            </a:extLst>
          </p:cNvPr>
          <p:cNvSpPr/>
          <p:nvPr/>
        </p:nvSpPr>
        <p:spPr>
          <a:xfrm rot="13500000">
            <a:off x="7306060" y="328591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nvGrpSpPr>
          <p:cNvPr id="84" name="Google Shape;1770;p93">
            <a:extLst>
              <a:ext uri="{FF2B5EF4-FFF2-40B4-BE49-F238E27FC236}">
                <a16:creationId xmlns:a16="http://schemas.microsoft.com/office/drawing/2014/main" id="{FFF4B9E7-0D73-4D04-B6EE-7C042B10DAEB}"/>
              </a:ext>
            </a:extLst>
          </p:cNvPr>
          <p:cNvGrpSpPr/>
          <p:nvPr/>
        </p:nvGrpSpPr>
        <p:grpSpPr>
          <a:xfrm>
            <a:off x="6423175" y="1958194"/>
            <a:ext cx="287998" cy="288000"/>
            <a:chOff x="7461366" y="2560815"/>
            <a:chExt cx="457200" cy="457200"/>
          </a:xfrm>
          <a:solidFill>
            <a:schemeClr val="bg1"/>
          </a:solidFill>
        </p:grpSpPr>
        <p:grpSp>
          <p:nvGrpSpPr>
            <p:cNvPr id="85" name="Google Shape;1771;p93">
              <a:extLst>
                <a:ext uri="{FF2B5EF4-FFF2-40B4-BE49-F238E27FC236}">
                  <a16:creationId xmlns:a16="http://schemas.microsoft.com/office/drawing/2014/main" id="{19D87289-DE85-54A6-120C-32102C7358D5}"/>
                </a:ext>
              </a:extLst>
            </p:cNvPr>
            <p:cNvGrpSpPr/>
            <p:nvPr/>
          </p:nvGrpSpPr>
          <p:grpSpPr>
            <a:xfrm>
              <a:off x="7461366" y="2560815"/>
              <a:ext cx="457200" cy="457200"/>
              <a:chOff x="7461366" y="2560815"/>
              <a:chExt cx="457200" cy="457200"/>
            </a:xfrm>
            <a:grpFill/>
          </p:grpSpPr>
          <p:sp>
            <p:nvSpPr>
              <p:cNvPr id="87" name="Google Shape;1772;p93">
                <a:extLst>
                  <a:ext uri="{FF2B5EF4-FFF2-40B4-BE49-F238E27FC236}">
                    <a16:creationId xmlns:a16="http://schemas.microsoft.com/office/drawing/2014/main" id="{70465341-44BC-C747-FB71-A5979664F034}"/>
                  </a:ext>
                </a:extLst>
              </p:cNvPr>
              <p:cNvSpPr/>
              <p:nvPr/>
            </p:nvSpPr>
            <p:spPr>
              <a:xfrm>
                <a:off x="7680949" y="2712611"/>
                <a:ext cx="19526" cy="146049"/>
              </a:xfrm>
              <a:custGeom>
                <a:avLst/>
                <a:gdLst/>
                <a:ahLst/>
                <a:cxnLst/>
                <a:rect l="l" t="t" r="r" b="b"/>
                <a:pathLst>
                  <a:path w="19526" h="146049" extrusionOk="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8" name="Google Shape;1773;p93">
                <a:extLst>
                  <a:ext uri="{FF2B5EF4-FFF2-40B4-BE49-F238E27FC236}">
                    <a16:creationId xmlns:a16="http://schemas.microsoft.com/office/drawing/2014/main" id="{C098B08C-A5EB-E1DE-A35D-83EC23694E34}"/>
                  </a:ext>
                </a:extLst>
              </p:cNvPr>
              <p:cNvSpPr/>
              <p:nvPr/>
            </p:nvSpPr>
            <p:spPr>
              <a:xfrm>
                <a:off x="7752672" y="2712579"/>
                <a:ext cx="19526" cy="273050"/>
              </a:xfrm>
              <a:custGeom>
                <a:avLst/>
                <a:gdLst/>
                <a:ahLst/>
                <a:cxnLst/>
                <a:rect l="l" t="t" r="r" b="b"/>
                <a:pathLst>
                  <a:path w="19526" h="273050" extrusionOk="0">
                    <a:moveTo>
                      <a:pt x="19526" y="273050"/>
                    </a:moveTo>
                    <a:lnTo>
                      <a:pt x="0" y="273050"/>
                    </a:lnTo>
                    <a:lnTo>
                      <a:pt x="0" y="254000"/>
                    </a:lnTo>
                    <a:lnTo>
                      <a:pt x="19526" y="254000"/>
                    </a:lnTo>
                    <a:close/>
                    <a:moveTo>
                      <a:pt x="19526" y="209550"/>
                    </a:moveTo>
                    <a:lnTo>
                      <a:pt x="0" y="209550"/>
                    </a:lnTo>
                    <a:lnTo>
                      <a:pt x="0" y="190500"/>
                    </a:lnTo>
                    <a:lnTo>
                      <a:pt x="19526" y="190500"/>
                    </a:lnTo>
                    <a:close/>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9" name="Google Shape;1774;p93">
                <a:extLst>
                  <a:ext uri="{FF2B5EF4-FFF2-40B4-BE49-F238E27FC236}">
                    <a16:creationId xmlns:a16="http://schemas.microsoft.com/office/drawing/2014/main" id="{5E892334-C55A-8B5F-6974-E2BFB0CE3441}"/>
                  </a:ext>
                </a:extLst>
              </p:cNvPr>
              <p:cNvSpPr/>
              <p:nvPr/>
            </p:nvSpPr>
            <p:spPr>
              <a:xfrm>
                <a:off x="7609194" y="2839580"/>
                <a:ext cx="19526" cy="146050"/>
              </a:xfrm>
              <a:custGeom>
                <a:avLst/>
                <a:gdLst/>
                <a:ahLst/>
                <a:cxnLst/>
                <a:rect l="l" t="t" r="r" b="b"/>
                <a:pathLst>
                  <a:path w="19526" h="146050" extrusionOk="0">
                    <a:moveTo>
                      <a:pt x="19526" y="146050"/>
                    </a:moveTo>
                    <a:lnTo>
                      <a:pt x="0" y="146050"/>
                    </a:lnTo>
                    <a:lnTo>
                      <a:pt x="0" y="127000"/>
                    </a:lnTo>
                    <a:lnTo>
                      <a:pt x="19526" y="127000"/>
                    </a:lnTo>
                    <a:close/>
                    <a:moveTo>
                      <a:pt x="19526" y="82550"/>
                    </a:moveTo>
                    <a:lnTo>
                      <a:pt x="0" y="82550"/>
                    </a:lnTo>
                    <a:lnTo>
                      <a:pt x="0" y="63500"/>
                    </a:lnTo>
                    <a:lnTo>
                      <a:pt x="19526" y="63500"/>
                    </a:lnTo>
                    <a:close/>
                    <a:moveTo>
                      <a:pt x="19526" y="19050"/>
                    </a:moveTo>
                    <a:lnTo>
                      <a:pt x="0" y="19050"/>
                    </a:lnTo>
                    <a:lnTo>
                      <a:pt x="0" y="0"/>
                    </a:lnTo>
                    <a:lnTo>
                      <a:pt x="19526" y="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0" name="Google Shape;1775;p93">
                <a:extLst>
                  <a:ext uri="{FF2B5EF4-FFF2-40B4-BE49-F238E27FC236}">
                    <a16:creationId xmlns:a16="http://schemas.microsoft.com/office/drawing/2014/main" id="{16E5E6F9-0E17-1E1E-09DA-5FDF1018EE61}"/>
                  </a:ext>
                </a:extLst>
              </p:cNvPr>
              <p:cNvSpPr/>
              <p:nvPr/>
            </p:nvSpPr>
            <p:spPr>
              <a:xfrm>
                <a:off x="7461366" y="2560815"/>
                <a:ext cx="457200" cy="457200"/>
              </a:xfrm>
              <a:custGeom>
                <a:avLst/>
                <a:gdLst/>
                <a:ahLst/>
                <a:cxnLst/>
                <a:rect l="l" t="t" r="r" b="b"/>
                <a:pathLst>
                  <a:path w="457200" h="457200" extrusionOk="0">
                    <a:moveTo>
                      <a:pt x="0" y="0"/>
                    </a:moveTo>
                    <a:lnTo>
                      <a:pt x="0" y="457200"/>
                    </a:lnTo>
                    <a:lnTo>
                      <a:pt x="103092" y="457200"/>
                    </a:lnTo>
                    <a:lnTo>
                      <a:pt x="103092" y="421259"/>
                    </a:lnTo>
                    <a:lnTo>
                      <a:pt x="103092" y="421259"/>
                    </a:lnTo>
                    <a:lnTo>
                      <a:pt x="103092" y="233204"/>
                    </a:lnTo>
                    <a:lnTo>
                      <a:pt x="167354" y="233204"/>
                    </a:lnTo>
                    <a:lnTo>
                      <a:pt x="167354" y="109379"/>
                    </a:lnTo>
                    <a:lnTo>
                      <a:pt x="354965" y="109379"/>
                    </a:lnTo>
                    <a:lnTo>
                      <a:pt x="354965" y="437547"/>
                    </a:lnTo>
                    <a:lnTo>
                      <a:pt x="354965" y="437547"/>
                    </a:lnTo>
                    <a:lnTo>
                      <a:pt x="354965" y="457200"/>
                    </a:lnTo>
                    <a:lnTo>
                      <a:pt x="457200" y="457200"/>
                    </a:lnTo>
                    <a:lnTo>
                      <a:pt x="457200" y="0"/>
                    </a:lnTo>
                    <a:close/>
                    <a:moveTo>
                      <a:pt x="437706" y="437706"/>
                    </a:moveTo>
                    <a:lnTo>
                      <a:pt x="374650" y="437706"/>
                    </a:lnTo>
                    <a:lnTo>
                      <a:pt x="374650" y="89757"/>
                    </a:lnTo>
                    <a:lnTo>
                      <a:pt x="147828" y="89757"/>
                    </a:lnTo>
                    <a:lnTo>
                      <a:pt x="147828" y="213582"/>
                    </a:lnTo>
                    <a:lnTo>
                      <a:pt x="83566" y="213582"/>
                    </a:lnTo>
                    <a:lnTo>
                      <a:pt x="83566" y="437610"/>
                    </a:lnTo>
                    <a:lnTo>
                      <a:pt x="19495" y="437610"/>
                    </a:lnTo>
                    <a:lnTo>
                      <a:pt x="19495" y="19495"/>
                    </a:lnTo>
                    <a:lnTo>
                      <a:pt x="437706" y="19495"/>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86" name="Google Shape;1776;p93">
              <a:extLst>
                <a:ext uri="{FF2B5EF4-FFF2-40B4-BE49-F238E27FC236}">
                  <a16:creationId xmlns:a16="http://schemas.microsoft.com/office/drawing/2014/main" id="{F831F379-234F-C2C6-4523-89BC30299736}"/>
                </a:ext>
              </a:extLst>
            </p:cNvPr>
            <p:cNvSpPr/>
            <p:nvPr/>
          </p:nvSpPr>
          <p:spPr>
            <a:xfrm>
              <a:off x="7649611" y="2899555"/>
              <a:ext cx="82168" cy="118459"/>
            </a:xfrm>
            <a:custGeom>
              <a:avLst/>
              <a:gdLst/>
              <a:ahLst/>
              <a:cxnLst/>
              <a:rect l="l" t="t" r="r" b="b"/>
              <a:pathLst>
                <a:path w="82168" h="118459" extrusionOk="0">
                  <a:moveTo>
                    <a:pt x="40704" y="0"/>
                  </a:moveTo>
                  <a:lnTo>
                    <a:pt x="0" y="40704"/>
                  </a:lnTo>
                  <a:lnTo>
                    <a:pt x="13875" y="54610"/>
                  </a:lnTo>
                  <a:lnTo>
                    <a:pt x="30829" y="37656"/>
                  </a:lnTo>
                  <a:lnTo>
                    <a:pt x="30829" y="118459"/>
                  </a:lnTo>
                  <a:lnTo>
                    <a:pt x="50514" y="118459"/>
                  </a:lnTo>
                  <a:lnTo>
                    <a:pt x="50514" y="37656"/>
                  </a:lnTo>
                  <a:lnTo>
                    <a:pt x="68263" y="55404"/>
                  </a:lnTo>
                  <a:lnTo>
                    <a:pt x="82169" y="41497"/>
                  </a:lnTo>
                  <a:lnTo>
                    <a:pt x="40704" y="0"/>
                  </a:lnTo>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91" name="Google Shape;2220;p101">
            <a:extLst>
              <a:ext uri="{FF2B5EF4-FFF2-40B4-BE49-F238E27FC236}">
                <a16:creationId xmlns:a16="http://schemas.microsoft.com/office/drawing/2014/main" id="{B08A34BB-8B10-E973-7947-0F44D4A03BE7}"/>
              </a:ext>
            </a:extLst>
          </p:cNvPr>
          <p:cNvSpPr/>
          <p:nvPr/>
        </p:nvSpPr>
        <p:spPr>
          <a:xfrm>
            <a:off x="11317088" y="1963275"/>
            <a:ext cx="288000" cy="288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168" y="410"/>
                </a:moveTo>
                <a:cubicBezTo>
                  <a:pt x="195" y="410"/>
                  <a:pt x="217" y="391"/>
                  <a:pt x="222" y="366"/>
                </a:cubicBezTo>
                <a:cubicBezTo>
                  <a:pt x="311" y="366"/>
                  <a:pt x="311" y="366"/>
                  <a:pt x="311" y="366"/>
                </a:cubicBezTo>
                <a:cubicBezTo>
                  <a:pt x="317" y="391"/>
                  <a:pt x="339" y="410"/>
                  <a:pt x="366" y="410"/>
                </a:cubicBezTo>
                <a:cubicBezTo>
                  <a:pt x="392" y="410"/>
                  <a:pt x="414" y="391"/>
                  <a:pt x="420" y="366"/>
                </a:cubicBezTo>
                <a:cubicBezTo>
                  <a:pt x="518" y="366"/>
                  <a:pt x="518" y="366"/>
                  <a:pt x="518" y="366"/>
                </a:cubicBezTo>
                <a:cubicBezTo>
                  <a:pt x="518" y="292"/>
                  <a:pt x="518" y="292"/>
                  <a:pt x="518" y="292"/>
                </a:cubicBezTo>
                <a:cubicBezTo>
                  <a:pt x="402" y="255"/>
                  <a:pt x="402" y="255"/>
                  <a:pt x="402" y="255"/>
                </a:cubicBezTo>
                <a:cubicBezTo>
                  <a:pt x="360" y="189"/>
                  <a:pt x="360" y="189"/>
                  <a:pt x="360" y="189"/>
                </a:cubicBezTo>
                <a:cubicBezTo>
                  <a:pt x="119" y="189"/>
                  <a:pt x="119" y="189"/>
                  <a:pt x="119" y="189"/>
                </a:cubicBezTo>
                <a:cubicBezTo>
                  <a:pt x="67" y="261"/>
                  <a:pt x="67" y="261"/>
                  <a:pt x="67" y="261"/>
                </a:cubicBezTo>
                <a:cubicBezTo>
                  <a:pt x="67" y="366"/>
                  <a:pt x="67" y="366"/>
                  <a:pt x="67" y="366"/>
                </a:cubicBezTo>
                <a:cubicBezTo>
                  <a:pt x="114" y="366"/>
                  <a:pt x="114" y="366"/>
                  <a:pt x="114" y="366"/>
                </a:cubicBezTo>
                <a:cubicBezTo>
                  <a:pt x="119" y="391"/>
                  <a:pt x="142" y="410"/>
                  <a:pt x="168" y="410"/>
                </a:cubicBezTo>
                <a:close/>
                <a:moveTo>
                  <a:pt x="168" y="385"/>
                </a:moveTo>
                <a:cubicBezTo>
                  <a:pt x="151" y="385"/>
                  <a:pt x="137" y="371"/>
                  <a:pt x="137" y="354"/>
                </a:cubicBezTo>
                <a:cubicBezTo>
                  <a:pt x="137" y="337"/>
                  <a:pt x="151" y="323"/>
                  <a:pt x="168" y="323"/>
                </a:cubicBezTo>
                <a:cubicBezTo>
                  <a:pt x="185" y="323"/>
                  <a:pt x="199" y="337"/>
                  <a:pt x="199" y="354"/>
                </a:cubicBezTo>
                <a:cubicBezTo>
                  <a:pt x="199" y="371"/>
                  <a:pt x="185" y="385"/>
                  <a:pt x="168" y="385"/>
                </a:cubicBezTo>
                <a:close/>
                <a:moveTo>
                  <a:pt x="366" y="385"/>
                </a:moveTo>
                <a:cubicBezTo>
                  <a:pt x="348" y="385"/>
                  <a:pt x="334" y="371"/>
                  <a:pt x="334" y="354"/>
                </a:cubicBezTo>
                <a:cubicBezTo>
                  <a:pt x="334" y="337"/>
                  <a:pt x="348" y="323"/>
                  <a:pt x="366" y="323"/>
                </a:cubicBezTo>
                <a:cubicBezTo>
                  <a:pt x="383" y="323"/>
                  <a:pt x="397" y="337"/>
                  <a:pt x="397" y="354"/>
                </a:cubicBezTo>
                <a:cubicBezTo>
                  <a:pt x="397" y="371"/>
                  <a:pt x="383" y="385"/>
                  <a:pt x="366" y="385"/>
                </a:cubicBezTo>
                <a:close/>
                <a:moveTo>
                  <a:pt x="91" y="269"/>
                </a:moveTo>
                <a:cubicBezTo>
                  <a:pt x="132" y="213"/>
                  <a:pt x="132" y="213"/>
                  <a:pt x="132" y="213"/>
                </a:cubicBezTo>
                <a:cubicBezTo>
                  <a:pt x="346" y="213"/>
                  <a:pt x="346" y="213"/>
                  <a:pt x="346" y="213"/>
                </a:cubicBezTo>
                <a:cubicBezTo>
                  <a:pt x="386" y="275"/>
                  <a:pt x="386" y="275"/>
                  <a:pt x="386" y="275"/>
                </a:cubicBezTo>
                <a:cubicBezTo>
                  <a:pt x="494" y="310"/>
                  <a:pt x="494" y="310"/>
                  <a:pt x="494" y="310"/>
                </a:cubicBezTo>
                <a:cubicBezTo>
                  <a:pt x="494" y="342"/>
                  <a:pt x="494" y="342"/>
                  <a:pt x="494" y="342"/>
                </a:cubicBezTo>
                <a:cubicBezTo>
                  <a:pt x="420" y="342"/>
                  <a:pt x="420" y="342"/>
                  <a:pt x="420" y="342"/>
                </a:cubicBezTo>
                <a:cubicBezTo>
                  <a:pt x="414" y="317"/>
                  <a:pt x="392" y="298"/>
                  <a:pt x="366" y="298"/>
                </a:cubicBezTo>
                <a:cubicBezTo>
                  <a:pt x="339" y="298"/>
                  <a:pt x="317" y="317"/>
                  <a:pt x="311" y="342"/>
                </a:cubicBezTo>
                <a:cubicBezTo>
                  <a:pt x="222" y="342"/>
                  <a:pt x="222" y="342"/>
                  <a:pt x="222" y="342"/>
                </a:cubicBezTo>
                <a:cubicBezTo>
                  <a:pt x="217" y="317"/>
                  <a:pt x="195" y="298"/>
                  <a:pt x="168" y="298"/>
                </a:cubicBezTo>
                <a:cubicBezTo>
                  <a:pt x="142" y="298"/>
                  <a:pt x="119" y="317"/>
                  <a:pt x="114" y="342"/>
                </a:cubicBezTo>
                <a:cubicBezTo>
                  <a:pt x="91" y="342"/>
                  <a:pt x="91" y="342"/>
                  <a:pt x="91" y="342"/>
                </a:cubicBezTo>
                <a:lnTo>
                  <a:pt x="91" y="269"/>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TextBox 11">
            <a:extLst>
              <a:ext uri="{FF2B5EF4-FFF2-40B4-BE49-F238E27FC236}">
                <a16:creationId xmlns:a16="http://schemas.microsoft.com/office/drawing/2014/main" id="{AD2225FF-6AD0-8D20-923C-F49F8D519F21}"/>
              </a:ext>
            </a:extLst>
          </p:cNvPr>
          <p:cNvSpPr txBox="1"/>
          <p:nvPr/>
        </p:nvSpPr>
        <p:spPr>
          <a:xfrm>
            <a:off x="406336" y="1468020"/>
            <a:ext cx="12042378" cy="338554"/>
          </a:xfrm>
          <a:prstGeom prst="rect">
            <a:avLst/>
          </a:prstGeom>
          <a:noFill/>
        </p:spPr>
        <p:txBody>
          <a:bodyPr wrap="square" rtlCol="0">
            <a:spAutoFit/>
          </a:bodyPr>
          <a:lstStyle/>
          <a:p>
            <a:pPr rtl="0"/>
            <a:r>
              <a:rPr lang="en-gb" sz="1600" b="1">
                <a:solidFill>
                  <a:srgbClr val="A8192D"/>
                </a:solidFill>
              </a:rPr>
              <a:t>What if there is a spill in Latvia?</a:t>
            </a:r>
          </a:p>
        </p:txBody>
      </p:sp>
      <p:sp>
        <p:nvSpPr>
          <p:cNvPr id="43" name="Rectangle 42">
            <a:extLst>
              <a:ext uri="{FF2B5EF4-FFF2-40B4-BE49-F238E27FC236}">
                <a16:creationId xmlns:a16="http://schemas.microsoft.com/office/drawing/2014/main" id="{18D2847F-F060-4FEF-CF24-A5BB33ED0318}"/>
              </a:ext>
            </a:extLst>
          </p:cNvPr>
          <p:cNvSpPr/>
          <p:nvPr/>
        </p:nvSpPr>
        <p:spPr>
          <a:xfrm>
            <a:off x="7192082" y="3873937"/>
            <a:ext cx="576263" cy="2297103"/>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44" name="Rectangle 43">
            <a:extLst>
              <a:ext uri="{FF2B5EF4-FFF2-40B4-BE49-F238E27FC236}">
                <a16:creationId xmlns:a16="http://schemas.microsoft.com/office/drawing/2014/main" id="{6E5DB64D-76D7-9485-6120-7F9ECA5B43C4}"/>
              </a:ext>
            </a:extLst>
          </p:cNvPr>
          <p:cNvSpPr/>
          <p:nvPr/>
        </p:nvSpPr>
        <p:spPr>
          <a:xfrm>
            <a:off x="7765929" y="3873937"/>
            <a:ext cx="3983157" cy="2297103"/>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1" i="0" dirty="0">
                <a:solidFill>
                  <a:schemeClr val="bg1"/>
                </a:solidFill>
                <a:effectLst/>
              </a:rPr>
              <a:t>Radioactive contamination is most dangerous in the first few hours. Stay indoors if possible!</a:t>
            </a:r>
            <a:endParaRPr lang="en-US" sz="1400" b="1" i="0" dirty="0">
              <a:solidFill>
                <a:schemeClr val="bg1"/>
              </a:solidFill>
              <a:effectLst/>
            </a:endParaRPr>
          </a:p>
          <a:p>
            <a:pPr algn="l" rtl="0"/>
            <a:endParaRPr lang="lv-LV" sz="1400" b="1" i="0" dirty="0">
              <a:solidFill>
                <a:schemeClr val="bg1"/>
              </a:solidFill>
              <a:effectLst/>
            </a:endParaRPr>
          </a:p>
          <a:p>
            <a:pPr algn="l" rtl="0"/>
            <a:r>
              <a:rPr lang="en-gb" sz="1400" b="1" i="0" dirty="0">
                <a:solidFill>
                  <a:schemeClr val="bg1"/>
                </a:solidFill>
                <a:effectLst/>
              </a:rPr>
              <a:t>In rural areas, livestock must be brought indoors and feed and water sources must be sealed. Livestock must not be fed on feed stored in the open</a:t>
            </a:r>
            <a:r>
              <a:rPr lang="lv-LV" sz="1400" b="1" i="0" dirty="0">
                <a:solidFill>
                  <a:schemeClr val="bg1"/>
                </a:solidFill>
                <a:effectLst/>
              </a:rPr>
              <a:t>.</a:t>
            </a:r>
            <a:endParaRPr lang="en-gb" sz="1400" b="1" i="0" dirty="0">
              <a:solidFill>
                <a:schemeClr val="bg1"/>
              </a:solidFill>
              <a:effectLst/>
            </a:endParaRPr>
          </a:p>
        </p:txBody>
      </p:sp>
      <p:sp>
        <p:nvSpPr>
          <p:cNvPr id="46" name="L-Shape 45">
            <a:extLst>
              <a:ext uri="{FF2B5EF4-FFF2-40B4-BE49-F238E27FC236}">
                <a16:creationId xmlns:a16="http://schemas.microsoft.com/office/drawing/2014/main" id="{CD226D79-1186-ED7E-2DA2-C75F5085C313}"/>
              </a:ext>
            </a:extLst>
          </p:cNvPr>
          <p:cNvSpPr/>
          <p:nvPr/>
        </p:nvSpPr>
        <p:spPr>
          <a:xfrm rot="13500000">
            <a:off x="7318425" y="4886100"/>
            <a:ext cx="272777" cy="272777"/>
          </a:xfrm>
          <a:prstGeom prst="corner">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nvGrpSpPr>
          <p:cNvPr id="23" name="Group 22">
            <a:extLst>
              <a:ext uri="{FF2B5EF4-FFF2-40B4-BE49-F238E27FC236}">
                <a16:creationId xmlns:a16="http://schemas.microsoft.com/office/drawing/2014/main" id="{5AA1FFED-D4D2-13AA-BCF0-003F04A3C2AE}"/>
              </a:ext>
            </a:extLst>
          </p:cNvPr>
          <p:cNvGrpSpPr/>
          <p:nvPr/>
        </p:nvGrpSpPr>
        <p:grpSpPr>
          <a:xfrm>
            <a:off x="8844369" y="159786"/>
            <a:ext cx="2904719" cy="220267"/>
            <a:chOff x="8844369" y="159786"/>
            <a:chExt cx="2904719" cy="220267"/>
          </a:xfrm>
        </p:grpSpPr>
        <p:sp>
          <p:nvSpPr>
            <p:cNvPr id="35" name="Rectangle 34">
              <a:extLst>
                <a:ext uri="{FF2B5EF4-FFF2-40B4-BE49-F238E27FC236}">
                  <a16:creationId xmlns:a16="http://schemas.microsoft.com/office/drawing/2014/main" id="{35A572F3-4848-C7EB-D5A6-10BE4DD7FB96}"/>
                </a:ext>
              </a:extLst>
            </p:cNvPr>
            <p:cNvSpPr/>
            <p:nvPr/>
          </p:nvSpPr>
          <p:spPr>
            <a:xfrm>
              <a:off x="9327597" y="159786"/>
              <a:ext cx="2179876"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dirty="0">
                  <a:ln>
                    <a:noFill/>
                  </a:ln>
                  <a:effectLst/>
                  <a:uLnTx/>
                  <a:uFillTx/>
                  <a:ea typeface="Georgia"/>
                  <a:cs typeface="Georgia"/>
                  <a:sym typeface="Georgia"/>
                </a:rPr>
                <a:t>Anthropogenic disasters</a:t>
              </a:r>
              <a:endParaRPr kumimoji="0" lang="en-US" sz="800" b="1" i="0" u="none" strike="noStrike" kern="0" cap="none" spc="0" normalizeH="0" baseline="0" dirty="0">
                <a:ln>
                  <a:noFill/>
                </a:ln>
                <a:effectLst/>
                <a:uLnTx/>
                <a:uFillTx/>
                <a:ea typeface="Georgia"/>
                <a:cs typeface="Georgia"/>
                <a:sym typeface="Georgia"/>
              </a:endParaRPr>
            </a:p>
          </p:txBody>
        </p:sp>
        <p:sp>
          <p:nvSpPr>
            <p:cNvPr id="53" name="Rectangle 52">
              <a:extLst>
                <a:ext uri="{FF2B5EF4-FFF2-40B4-BE49-F238E27FC236}">
                  <a16:creationId xmlns:a16="http://schemas.microsoft.com/office/drawing/2014/main" id="{7A9CCA1A-9DAD-9F24-AC6C-44D07DC1D0EA}"/>
                </a:ext>
              </a:extLst>
            </p:cNvPr>
            <p:cNvSpPr/>
            <p:nvPr/>
          </p:nvSpPr>
          <p:spPr>
            <a:xfrm>
              <a:off x="9085983" y="159786"/>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6</a:t>
              </a:r>
              <a:r>
                <a:rPr lang="en-gb" sz="800" b="1" i="0" u="none" strike="noStrike" kern="0" cap="none" spc="0" normalizeH="0">
                  <a:ln>
                    <a:noFill/>
                  </a:ln>
                  <a:effectLst/>
                  <a:uLnTx/>
                  <a:uFillTx/>
                  <a:ea typeface="Georgia"/>
                  <a:cs typeface="Georgia"/>
                  <a:sym typeface="Georgia"/>
                </a:rPr>
                <a:t>.2</a:t>
              </a:r>
              <a:endParaRPr kumimoji="0" lang="lv-LV" sz="800" b="1" i="0" u="none" strike="noStrike" kern="0" cap="none" spc="0" normalizeH="0" baseline="0">
                <a:ln>
                  <a:noFill/>
                </a:ln>
                <a:effectLst/>
                <a:uLnTx/>
                <a:uFillTx/>
                <a:ea typeface="Georgia"/>
                <a:cs typeface="Georgia"/>
                <a:sym typeface="Georgia"/>
              </a:endParaRPr>
            </a:p>
          </p:txBody>
        </p:sp>
        <p:sp>
          <p:nvSpPr>
            <p:cNvPr id="57" name="Rectangle 56">
              <a:extLst>
                <a:ext uri="{FF2B5EF4-FFF2-40B4-BE49-F238E27FC236}">
                  <a16:creationId xmlns:a16="http://schemas.microsoft.com/office/drawing/2014/main" id="{24B82DEB-E184-8373-46AB-C505B6049C82}"/>
                </a:ext>
              </a:extLst>
            </p:cNvPr>
            <p:cNvSpPr/>
            <p:nvPr/>
          </p:nvSpPr>
          <p:spPr>
            <a:xfrm>
              <a:off x="8844369" y="162565"/>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a:t>
              </a:r>
              <a:r>
                <a:rPr lang="en-gb"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8" name="Rectangle 57">
              <a:extLst>
                <a:ext uri="{FF2B5EF4-FFF2-40B4-BE49-F238E27FC236}">
                  <a16:creationId xmlns:a16="http://schemas.microsoft.com/office/drawing/2014/main" id="{1FC3B916-32D7-84FD-9CCB-194BE41572D3}"/>
                </a:ext>
              </a:extLst>
            </p:cNvPr>
            <p:cNvSpPr/>
            <p:nvPr/>
          </p:nvSpPr>
          <p:spPr>
            <a:xfrm>
              <a:off x="11533088" y="159786"/>
              <a:ext cx="216000" cy="217488"/>
            </a:xfrm>
            <a:prstGeom prst="rect">
              <a:avLst/>
            </a:prstGeom>
            <a:solidFill>
              <a:srgbClr val="F2F2F2"/>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6.3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42633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DFCE0E3C-012B-4F30-8D46-589FB7BDFA9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flipH="1">
            <a:off x="5173884" y="-2"/>
            <a:ext cx="7018116" cy="6858001"/>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2" name="Title 1"/>
          <p:cNvSpPr>
            <a:spLocks noGrp="1"/>
          </p:cNvSpPr>
          <p:nvPr>
            <p:ph type="ctrTitle"/>
          </p:nvPr>
        </p:nvSpPr>
        <p:spPr>
          <a:xfrm>
            <a:off x="442913" y="1893539"/>
            <a:ext cx="7418387" cy="2428875"/>
          </a:xfrm>
        </p:spPr>
        <p:txBody>
          <a:bodyPr vert="horz" rtlCol="0">
            <a:normAutofit/>
          </a:bodyPr>
          <a:lstStyle/>
          <a:p>
            <a:pPr rtl="0">
              <a:lnSpc>
                <a:spcPct val="90000"/>
              </a:lnSpc>
            </a:pPr>
            <a:r>
              <a:rPr lang="en-gb" sz="4000"/>
              <a:t>6.3</a:t>
            </a:r>
            <a:r>
              <a:rPr lang="en-gb" sz="4000">
                <a:latin typeface="+mj-lt"/>
              </a:rPr>
              <a:t>.</a:t>
            </a:r>
            <a:r>
              <a:rPr lang="en-gb" sz="4000"/>
              <a:t> Individual resilience</a:t>
            </a:r>
            <a:endParaRPr lang="en-GB" sz="4000">
              <a:latin typeface="+mj-lt"/>
              <a:cs typeface="Arial"/>
            </a:endParaRPr>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Tree>
    <p:extLst>
      <p:ext uri="{BB962C8B-B14F-4D97-AF65-F5344CB8AC3E}">
        <p14:creationId xmlns:p14="http://schemas.microsoft.com/office/powerpoint/2010/main" val="301213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 name="think-cell data - do not delete" hidden="1">
            <a:extLst>
              <a:ext uri="{FF2B5EF4-FFF2-40B4-BE49-F238E27FC236}">
                <a16:creationId xmlns:a16="http://schemas.microsoft.com/office/drawing/2014/main" id="{7AE41A81-5DA9-3D29-3038-84D54EDD521C}"/>
              </a:ext>
            </a:extLst>
          </p:cNvPr>
          <p:cNvGraphicFramePr>
            <a:graphicFrameLocks noChangeAspect="1"/>
          </p:cNvGraphicFramePr>
          <p:nvPr>
            <p:custDataLst>
              <p:tags r:id="rId1"/>
            </p:custDataLst>
            <p:extLst>
              <p:ext uri="{D42A27DB-BD31-4B8C-83A1-F6EECF244321}">
                <p14:modId xmlns:p14="http://schemas.microsoft.com/office/powerpoint/2010/main" val="8252889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91" name="think-cell data - do not delete" hidden="1">
                        <a:extLst>
                          <a:ext uri="{FF2B5EF4-FFF2-40B4-BE49-F238E27FC236}">
                            <a16:creationId xmlns:a16="http://schemas.microsoft.com/office/drawing/2014/main" id="{7AE41A81-5DA9-3D29-3038-84D54EDD521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rtlCol="0"/>
          <a:lstStyle/>
          <a:p>
            <a:pPr rtl="0"/>
            <a:r>
              <a:rPr lang="en-gb"/>
              <a:t>Items and supplies needed in the event of a temporary evacuation</a:t>
            </a:r>
            <a:br>
              <a:rPr lang="lv-LV"/>
            </a:br>
            <a:endParaRPr lang="en-GB">
              <a:solidFill>
                <a:srgbClr val="A8192D"/>
              </a:solidFill>
            </a:endParaRPr>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29</a:t>
            </a:fld>
            <a:endParaRPr lang="en-GB"/>
          </a:p>
        </p:txBody>
      </p:sp>
      <p:grpSp>
        <p:nvGrpSpPr>
          <p:cNvPr id="3" name="Group 2">
            <a:extLst>
              <a:ext uri="{FF2B5EF4-FFF2-40B4-BE49-F238E27FC236}">
                <a16:creationId xmlns:a16="http://schemas.microsoft.com/office/drawing/2014/main" id="{53A703A3-3975-F6E3-8DB1-7F94A02DBDD4}"/>
              </a:ext>
            </a:extLst>
          </p:cNvPr>
          <p:cNvGrpSpPr/>
          <p:nvPr/>
        </p:nvGrpSpPr>
        <p:grpSpPr>
          <a:xfrm>
            <a:off x="9641294" y="157007"/>
            <a:ext cx="2107794" cy="220267"/>
            <a:chOff x="9641294" y="157007"/>
            <a:chExt cx="2107794" cy="220267"/>
          </a:xfrm>
        </p:grpSpPr>
        <p:sp>
          <p:nvSpPr>
            <p:cNvPr id="4" name="Rectangle 3">
              <a:extLst>
                <a:ext uri="{FF2B5EF4-FFF2-40B4-BE49-F238E27FC236}">
                  <a16:creationId xmlns:a16="http://schemas.microsoft.com/office/drawing/2014/main" id="{7A057D5A-FB41-71BC-5F1C-4F16A5BE9ACD}"/>
                </a:ext>
              </a:extLst>
            </p:cNvPr>
            <p:cNvSpPr/>
            <p:nvPr/>
          </p:nvSpPr>
          <p:spPr>
            <a:xfrm>
              <a:off x="10366138" y="159786"/>
              <a:ext cx="138295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Individual resilience</a:t>
              </a:r>
              <a:endParaRPr kumimoji="0" lang="en-US" sz="800" b="1" i="0" u="none" strike="noStrike" kern="0" cap="none" spc="0" normalizeH="0" baseline="0">
                <a:ln>
                  <a:noFill/>
                </a:ln>
                <a:effectLst/>
                <a:uLnTx/>
                <a:uFillTx/>
                <a:ea typeface="Georgia"/>
                <a:cs typeface="Georgia"/>
                <a:sym typeface="Georgia"/>
              </a:endParaRPr>
            </a:p>
          </p:txBody>
        </p:sp>
        <p:sp>
          <p:nvSpPr>
            <p:cNvPr id="5" name="Rectangle 4">
              <a:extLst>
                <a:ext uri="{FF2B5EF4-FFF2-40B4-BE49-F238E27FC236}">
                  <a16:creationId xmlns:a16="http://schemas.microsoft.com/office/drawing/2014/main" id="{16D96229-3565-0907-A705-33C828E6BA91}"/>
                </a:ext>
              </a:extLst>
            </p:cNvPr>
            <p:cNvSpPr/>
            <p:nvPr/>
          </p:nvSpPr>
          <p:spPr>
            <a:xfrm>
              <a:off x="9882908" y="157007"/>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6" name="Rectangle 5">
              <a:extLst>
                <a:ext uri="{FF2B5EF4-FFF2-40B4-BE49-F238E27FC236}">
                  <a16:creationId xmlns:a16="http://schemas.microsoft.com/office/drawing/2014/main" id="{E8916042-AEE4-D99E-5A98-71E3E6276A8C}"/>
                </a:ext>
              </a:extLst>
            </p:cNvPr>
            <p:cNvSpPr/>
            <p:nvPr/>
          </p:nvSpPr>
          <p:spPr>
            <a:xfrm>
              <a:off x="9641294" y="159786"/>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a:t>
              </a:r>
              <a:r>
                <a:rPr lang="en-gb"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586B873D-124C-E8E8-8935-0CFFC59FFCBC}"/>
                </a:ext>
              </a:extLst>
            </p:cNvPr>
            <p:cNvSpPr/>
            <p:nvPr/>
          </p:nvSpPr>
          <p:spPr>
            <a:xfrm>
              <a:off x="10124522" y="159786"/>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6.3</a:t>
              </a:r>
              <a:endParaRPr kumimoji="0" lang="lv-LV" sz="800" b="1" i="0" u="none" strike="noStrike" kern="0" cap="none" spc="0" normalizeH="0" baseline="0">
                <a:ln>
                  <a:noFill/>
                </a:ln>
                <a:effectLst/>
                <a:uLnTx/>
                <a:uFillTx/>
                <a:ea typeface="Georgia"/>
                <a:cs typeface="Georgia"/>
                <a:sym typeface="Georgia"/>
              </a:endParaRPr>
            </a:p>
          </p:txBody>
        </p:sp>
      </p:grpSp>
      <p:cxnSp>
        <p:nvCxnSpPr>
          <p:cNvPr id="7" name="Straight Connector 6">
            <a:extLst>
              <a:ext uri="{FF2B5EF4-FFF2-40B4-BE49-F238E27FC236}">
                <a16:creationId xmlns:a16="http://schemas.microsoft.com/office/drawing/2014/main" id="{85F8FCFE-E283-8D8B-37C4-0FA2ACA85E09}"/>
              </a:ext>
            </a:extLst>
          </p:cNvPr>
          <p:cNvCxnSpPr>
            <a:cxnSpLocks/>
          </p:cNvCxnSpPr>
          <p:nvPr/>
        </p:nvCxnSpPr>
        <p:spPr>
          <a:xfrm>
            <a:off x="1088884" y="3234312"/>
            <a:ext cx="482772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9" name="Straight Connector 8">
            <a:extLst>
              <a:ext uri="{FF2B5EF4-FFF2-40B4-BE49-F238E27FC236}">
                <a16:creationId xmlns:a16="http://schemas.microsoft.com/office/drawing/2014/main" id="{9CFE0F3B-C5B0-7452-E45A-25AF31FE7AE2}"/>
              </a:ext>
            </a:extLst>
          </p:cNvPr>
          <p:cNvCxnSpPr>
            <a:cxnSpLocks/>
          </p:cNvCxnSpPr>
          <p:nvPr/>
        </p:nvCxnSpPr>
        <p:spPr>
          <a:xfrm>
            <a:off x="1089025" y="3997829"/>
            <a:ext cx="482758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4" name="Straight Connector 33">
            <a:extLst>
              <a:ext uri="{FF2B5EF4-FFF2-40B4-BE49-F238E27FC236}">
                <a16:creationId xmlns:a16="http://schemas.microsoft.com/office/drawing/2014/main" id="{41D157D9-7468-894F-DEA9-2F7AE6B374B7}"/>
              </a:ext>
            </a:extLst>
          </p:cNvPr>
          <p:cNvCxnSpPr>
            <a:cxnSpLocks/>
          </p:cNvCxnSpPr>
          <p:nvPr/>
        </p:nvCxnSpPr>
        <p:spPr>
          <a:xfrm>
            <a:off x="6921500" y="3234312"/>
            <a:ext cx="482758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28" name="Group 27">
            <a:extLst>
              <a:ext uri="{FF2B5EF4-FFF2-40B4-BE49-F238E27FC236}">
                <a16:creationId xmlns:a16="http://schemas.microsoft.com/office/drawing/2014/main" id="{BA6CD622-55A7-F1C5-610C-AD5D7AFA0841}"/>
              </a:ext>
            </a:extLst>
          </p:cNvPr>
          <p:cNvGrpSpPr/>
          <p:nvPr/>
        </p:nvGrpSpPr>
        <p:grpSpPr>
          <a:xfrm>
            <a:off x="442772" y="2519575"/>
            <a:ext cx="11306175" cy="665957"/>
            <a:chOff x="442772" y="2519575"/>
            <a:chExt cx="11306175" cy="665957"/>
          </a:xfrm>
        </p:grpSpPr>
        <p:sp>
          <p:nvSpPr>
            <p:cNvPr id="31" name="Rectangle 30">
              <a:extLst>
                <a:ext uri="{FF2B5EF4-FFF2-40B4-BE49-F238E27FC236}">
                  <a16:creationId xmlns:a16="http://schemas.microsoft.com/office/drawing/2014/main" id="{4F2FF167-7C7B-B9E6-3AFE-8A596E06FC6E}"/>
                </a:ext>
              </a:extLst>
            </p:cNvPr>
            <p:cNvSpPr/>
            <p:nvPr/>
          </p:nvSpPr>
          <p:spPr>
            <a:xfrm>
              <a:off x="1089469" y="2654909"/>
              <a:ext cx="4827144"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dirty="0">
                  <a:solidFill>
                    <a:schemeClr val="tx1"/>
                  </a:solidFill>
                </a:rPr>
                <a:t>Proof of</a:t>
              </a:r>
              <a:r>
                <a:rPr lang="lv-LV" sz="1400" dirty="0">
                  <a:solidFill>
                    <a:schemeClr val="tx1"/>
                  </a:solidFill>
                </a:rPr>
                <a:t> </a:t>
              </a:r>
              <a:r>
                <a:rPr lang="en-gb" sz="1400" b="0" i="0" dirty="0">
                  <a:solidFill>
                    <a:schemeClr val="tx1"/>
                  </a:solidFill>
                  <a:effectLst/>
                </a:rPr>
                <a:t>identity (passport, ID card)</a:t>
              </a:r>
            </a:p>
          </p:txBody>
        </p:sp>
        <p:sp>
          <p:nvSpPr>
            <p:cNvPr id="32" name="Rectangle 31">
              <a:extLst>
                <a:ext uri="{FF2B5EF4-FFF2-40B4-BE49-F238E27FC236}">
                  <a16:creationId xmlns:a16="http://schemas.microsoft.com/office/drawing/2014/main" id="{8D565256-1164-3A41-1BCA-A0CFECF31434}"/>
                </a:ext>
              </a:extLst>
            </p:cNvPr>
            <p:cNvSpPr/>
            <p:nvPr/>
          </p:nvSpPr>
          <p:spPr>
            <a:xfrm>
              <a:off x="442772" y="2519924"/>
              <a:ext cx="576263" cy="665259"/>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200" b="1"/>
            </a:p>
          </p:txBody>
        </p:sp>
        <p:sp>
          <p:nvSpPr>
            <p:cNvPr id="33" name="L-Shape 32">
              <a:extLst>
                <a:ext uri="{FF2B5EF4-FFF2-40B4-BE49-F238E27FC236}">
                  <a16:creationId xmlns:a16="http://schemas.microsoft.com/office/drawing/2014/main" id="{FB8CB5F3-EC2E-E5ED-556D-E5EFD1D0B13C}"/>
                </a:ext>
              </a:extLst>
            </p:cNvPr>
            <p:cNvSpPr/>
            <p:nvPr/>
          </p:nvSpPr>
          <p:spPr>
            <a:xfrm rot="13500000">
              <a:off x="577581" y="2716165"/>
              <a:ext cx="272777" cy="272777"/>
            </a:xfrm>
            <a:prstGeom prst="corner">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200"/>
            </a:p>
          </p:txBody>
        </p:sp>
        <p:sp>
          <p:nvSpPr>
            <p:cNvPr id="35" name="Rectangle 34">
              <a:extLst>
                <a:ext uri="{FF2B5EF4-FFF2-40B4-BE49-F238E27FC236}">
                  <a16:creationId xmlns:a16="http://schemas.microsoft.com/office/drawing/2014/main" id="{811931EC-6857-1B96-90C3-EBA4143A997B}"/>
                </a:ext>
              </a:extLst>
            </p:cNvPr>
            <p:cNvSpPr/>
            <p:nvPr/>
          </p:nvSpPr>
          <p:spPr>
            <a:xfrm>
              <a:off x="6922085" y="2654909"/>
              <a:ext cx="4826862"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r>
                <a:rPr lang="en-gb" sz="1400" dirty="0">
                  <a:solidFill>
                    <a:srgbClr val="212529"/>
                  </a:solidFill>
                </a:rPr>
                <a:t>Mobile</a:t>
              </a:r>
              <a:r>
                <a:rPr lang="lv-LV" sz="1400" dirty="0">
                  <a:solidFill>
                    <a:srgbClr val="212529"/>
                  </a:solidFill>
                </a:rPr>
                <a:t> </a:t>
              </a:r>
              <a:r>
                <a:rPr lang="en-gb" sz="1400" b="0" i="0" dirty="0">
                  <a:solidFill>
                    <a:srgbClr val="212529"/>
                  </a:solidFill>
                  <a:effectLst/>
                </a:rPr>
                <a:t>phone and charger</a:t>
              </a:r>
            </a:p>
          </p:txBody>
        </p:sp>
        <p:sp>
          <p:nvSpPr>
            <p:cNvPr id="37" name="Rectangle 36">
              <a:extLst>
                <a:ext uri="{FF2B5EF4-FFF2-40B4-BE49-F238E27FC236}">
                  <a16:creationId xmlns:a16="http://schemas.microsoft.com/office/drawing/2014/main" id="{2D51C834-187B-5F0A-FBAA-F1643F41C37B}"/>
                </a:ext>
              </a:extLst>
            </p:cNvPr>
            <p:cNvSpPr/>
            <p:nvPr/>
          </p:nvSpPr>
          <p:spPr>
            <a:xfrm>
              <a:off x="6275388" y="2519575"/>
              <a:ext cx="576263" cy="66595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200" b="1"/>
            </a:p>
          </p:txBody>
        </p:sp>
        <p:sp>
          <p:nvSpPr>
            <p:cNvPr id="39" name="L-Shape 38">
              <a:extLst>
                <a:ext uri="{FF2B5EF4-FFF2-40B4-BE49-F238E27FC236}">
                  <a16:creationId xmlns:a16="http://schemas.microsoft.com/office/drawing/2014/main" id="{5E4FBBF7-73AD-F722-B3B1-69175ACC2A39}"/>
                </a:ext>
              </a:extLst>
            </p:cNvPr>
            <p:cNvSpPr/>
            <p:nvPr/>
          </p:nvSpPr>
          <p:spPr>
            <a:xfrm rot="13500000">
              <a:off x="6410197" y="2716165"/>
              <a:ext cx="272777" cy="272777"/>
            </a:xfrm>
            <a:prstGeom prst="corner">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200"/>
            </a:p>
          </p:txBody>
        </p:sp>
      </p:grpSp>
      <p:grpSp>
        <p:nvGrpSpPr>
          <p:cNvPr id="27" name="Group 26">
            <a:extLst>
              <a:ext uri="{FF2B5EF4-FFF2-40B4-BE49-F238E27FC236}">
                <a16:creationId xmlns:a16="http://schemas.microsoft.com/office/drawing/2014/main" id="{68C236D8-4394-A551-F3CC-2D3105E22996}"/>
              </a:ext>
            </a:extLst>
          </p:cNvPr>
          <p:cNvGrpSpPr/>
          <p:nvPr/>
        </p:nvGrpSpPr>
        <p:grpSpPr>
          <a:xfrm>
            <a:off x="442772" y="3283092"/>
            <a:ext cx="11306175" cy="665957"/>
            <a:chOff x="442772" y="3407526"/>
            <a:chExt cx="11306175" cy="665957"/>
          </a:xfrm>
        </p:grpSpPr>
        <p:sp>
          <p:nvSpPr>
            <p:cNvPr id="10" name="Rectangle 9">
              <a:extLst>
                <a:ext uri="{FF2B5EF4-FFF2-40B4-BE49-F238E27FC236}">
                  <a16:creationId xmlns:a16="http://schemas.microsoft.com/office/drawing/2014/main" id="{51187766-79AB-3948-D828-6DE1F7A2DC7F}"/>
                </a:ext>
              </a:extLst>
            </p:cNvPr>
            <p:cNvSpPr/>
            <p:nvPr/>
          </p:nvSpPr>
          <p:spPr>
            <a:xfrm>
              <a:off x="1089469" y="3542860"/>
              <a:ext cx="4827144"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lv-LV" sz="1400" dirty="0" err="1">
                  <a:solidFill>
                    <a:schemeClr val="tx1"/>
                  </a:solidFill>
                </a:rPr>
                <a:t>Cash</a:t>
              </a:r>
              <a:endParaRPr lang="en-gb" sz="1400" b="0" i="0" dirty="0">
                <a:solidFill>
                  <a:schemeClr val="tx1"/>
                </a:solidFill>
                <a:effectLst/>
              </a:endParaRPr>
            </a:p>
          </p:txBody>
        </p:sp>
        <p:sp>
          <p:nvSpPr>
            <p:cNvPr id="11" name="Rectangle 10">
              <a:extLst>
                <a:ext uri="{FF2B5EF4-FFF2-40B4-BE49-F238E27FC236}">
                  <a16:creationId xmlns:a16="http://schemas.microsoft.com/office/drawing/2014/main" id="{45A3D1BB-AB8A-78FC-67E4-3110390D7C56}"/>
                </a:ext>
              </a:extLst>
            </p:cNvPr>
            <p:cNvSpPr/>
            <p:nvPr/>
          </p:nvSpPr>
          <p:spPr>
            <a:xfrm>
              <a:off x="442772" y="3407875"/>
              <a:ext cx="576263" cy="665259"/>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200" b="1"/>
            </a:p>
          </p:txBody>
        </p:sp>
        <p:sp>
          <p:nvSpPr>
            <p:cNvPr id="12" name="L-Shape 11">
              <a:extLst>
                <a:ext uri="{FF2B5EF4-FFF2-40B4-BE49-F238E27FC236}">
                  <a16:creationId xmlns:a16="http://schemas.microsoft.com/office/drawing/2014/main" id="{F15812ED-3612-58F0-3F42-83786447EF99}"/>
                </a:ext>
              </a:extLst>
            </p:cNvPr>
            <p:cNvSpPr/>
            <p:nvPr/>
          </p:nvSpPr>
          <p:spPr>
            <a:xfrm rot="13500000">
              <a:off x="577581" y="3604116"/>
              <a:ext cx="272777" cy="272777"/>
            </a:xfrm>
            <a:prstGeom prst="corner">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200"/>
            </a:p>
          </p:txBody>
        </p:sp>
        <p:sp>
          <p:nvSpPr>
            <p:cNvPr id="43" name="Rectangle 42">
              <a:extLst>
                <a:ext uri="{FF2B5EF4-FFF2-40B4-BE49-F238E27FC236}">
                  <a16:creationId xmlns:a16="http://schemas.microsoft.com/office/drawing/2014/main" id="{F8B22F5E-FAAC-75DF-49F4-16340651EEE9}"/>
                </a:ext>
              </a:extLst>
            </p:cNvPr>
            <p:cNvSpPr/>
            <p:nvPr/>
          </p:nvSpPr>
          <p:spPr>
            <a:xfrm>
              <a:off x="6922085" y="3542860"/>
              <a:ext cx="4826862"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r>
                <a:rPr lang="en-gb" sz="1400" b="0" i="0">
                  <a:solidFill>
                    <a:srgbClr val="212529"/>
                  </a:solidFill>
                  <a:effectLst/>
                </a:rPr>
                <a:t>Portable radio with batteries</a:t>
              </a:r>
            </a:p>
          </p:txBody>
        </p:sp>
        <p:sp>
          <p:nvSpPr>
            <p:cNvPr id="54" name="Rectangle 53">
              <a:extLst>
                <a:ext uri="{FF2B5EF4-FFF2-40B4-BE49-F238E27FC236}">
                  <a16:creationId xmlns:a16="http://schemas.microsoft.com/office/drawing/2014/main" id="{EE4D52E6-3945-607A-CD49-B0FBED36A37E}"/>
                </a:ext>
              </a:extLst>
            </p:cNvPr>
            <p:cNvSpPr/>
            <p:nvPr/>
          </p:nvSpPr>
          <p:spPr>
            <a:xfrm>
              <a:off x="6275388" y="3407526"/>
              <a:ext cx="576263" cy="66595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200" b="1"/>
            </a:p>
          </p:txBody>
        </p:sp>
        <p:sp>
          <p:nvSpPr>
            <p:cNvPr id="55" name="L-Shape 54">
              <a:extLst>
                <a:ext uri="{FF2B5EF4-FFF2-40B4-BE49-F238E27FC236}">
                  <a16:creationId xmlns:a16="http://schemas.microsoft.com/office/drawing/2014/main" id="{92AFCC23-7BBF-4DC8-B27C-CF740F20218E}"/>
                </a:ext>
              </a:extLst>
            </p:cNvPr>
            <p:cNvSpPr/>
            <p:nvPr/>
          </p:nvSpPr>
          <p:spPr>
            <a:xfrm rot="13500000">
              <a:off x="6410197" y="3604116"/>
              <a:ext cx="272777" cy="272777"/>
            </a:xfrm>
            <a:prstGeom prst="corner">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200"/>
            </a:p>
          </p:txBody>
        </p:sp>
      </p:grpSp>
      <p:grpSp>
        <p:nvGrpSpPr>
          <p:cNvPr id="26" name="Group 25">
            <a:extLst>
              <a:ext uri="{FF2B5EF4-FFF2-40B4-BE49-F238E27FC236}">
                <a16:creationId xmlns:a16="http://schemas.microsoft.com/office/drawing/2014/main" id="{C8DC9E60-F11C-EA4B-558F-ED00903892E2}"/>
              </a:ext>
            </a:extLst>
          </p:cNvPr>
          <p:cNvGrpSpPr/>
          <p:nvPr/>
        </p:nvGrpSpPr>
        <p:grpSpPr>
          <a:xfrm>
            <a:off x="442772" y="4049061"/>
            <a:ext cx="11306175" cy="665957"/>
            <a:chOff x="442772" y="4297929"/>
            <a:chExt cx="11306175" cy="665957"/>
          </a:xfrm>
        </p:grpSpPr>
        <p:sp>
          <p:nvSpPr>
            <p:cNvPr id="14" name="Rectangle 13">
              <a:extLst>
                <a:ext uri="{FF2B5EF4-FFF2-40B4-BE49-F238E27FC236}">
                  <a16:creationId xmlns:a16="http://schemas.microsoft.com/office/drawing/2014/main" id="{D8F7AE61-B751-0B6B-228E-7A418D2EC00D}"/>
                </a:ext>
              </a:extLst>
            </p:cNvPr>
            <p:cNvSpPr/>
            <p:nvPr/>
          </p:nvSpPr>
          <p:spPr>
            <a:xfrm>
              <a:off x="1089469" y="4433263"/>
              <a:ext cx="4827144"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dirty="0">
                  <a:solidFill>
                    <a:schemeClr val="tx1"/>
                  </a:solidFill>
                  <a:effectLst/>
                </a:rPr>
                <a:t>Bank cards</a:t>
              </a:r>
            </a:p>
          </p:txBody>
        </p:sp>
        <p:sp>
          <p:nvSpPr>
            <p:cNvPr id="22" name="Rectangle 21">
              <a:extLst>
                <a:ext uri="{FF2B5EF4-FFF2-40B4-BE49-F238E27FC236}">
                  <a16:creationId xmlns:a16="http://schemas.microsoft.com/office/drawing/2014/main" id="{F6A8C2FE-5E94-A671-A2FB-B82BA60AE593}"/>
                </a:ext>
              </a:extLst>
            </p:cNvPr>
            <p:cNvSpPr/>
            <p:nvPr/>
          </p:nvSpPr>
          <p:spPr>
            <a:xfrm>
              <a:off x="442772" y="4298278"/>
              <a:ext cx="576263" cy="665259"/>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200" b="1"/>
            </a:p>
          </p:txBody>
        </p:sp>
        <p:sp>
          <p:nvSpPr>
            <p:cNvPr id="29" name="L-Shape 28">
              <a:extLst>
                <a:ext uri="{FF2B5EF4-FFF2-40B4-BE49-F238E27FC236}">
                  <a16:creationId xmlns:a16="http://schemas.microsoft.com/office/drawing/2014/main" id="{963CE3B2-0689-BBA9-CFCD-1725FC00718B}"/>
                </a:ext>
              </a:extLst>
            </p:cNvPr>
            <p:cNvSpPr/>
            <p:nvPr/>
          </p:nvSpPr>
          <p:spPr>
            <a:xfrm rot="13500000">
              <a:off x="577581" y="4494519"/>
              <a:ext cx="272777" cy="272777"/>
            </a:xfrm>
            <a:prstGeom prst="corner">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200"/>
            </a:p>
          </p:txBody>
        </p:sp>
        <p:sp>
          <p:nvSpPr>
            <p:cNvPr id="57" name="Rectangle 56">
              <a:extLst>
                <a:ext uri="{FF2B5EF4-FFF2-40B4-BE49-F238E27FC236}">
                  <a16:creationId xmlns:a16="http://schemas.microsoft.com/office/drawing/2014/main" id="{E2D42F57-444E-76CB-BBCE-79669F05A24D}"/>
                </a:ext>
              </a:extLst>
            </p:cNvPr>
            <p:cNvSpPr/>
            <p:nvPr/>
          </p:nvSpPr>
          <p:spPr>
            <a:xfrm>
              <a:off x="6275388" y="4297929"/>
              <a:ext cx="576263" cy="66595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200" b="1"/>
            </a:p>
          </p:txBody>
        </p:sp>
        <p:sp>
          <p:nvSpPr>
            <p:cNvPr id="58" name="L-Shape 57">
              <a:extLst>
                <a:ext uri="{FF2B5EF4-FFF2-40B4-BE49-F238E27FC236}">
                  <a16:creationId xmlns:a16="http://schemas.microsoft.com/office/drawing/2014/main" id="{A186B658-9A0E-BBA7-9B21-44BC57CAA7F2}"/>
                </a:ext>
              </a:extLst>
            </p:cNvPr>
            <p:cNvSpPr/>
            <p:nvPr/>
          </p:nvSpPr>
          <p:spPr>
            <a:xfrm rot="13500000">
              <a:off x="6410197" y="4494519"/>
              <a:ext cx="272777" cy="272777"/>
            </a:xfrm>
            <a:prstGeom prst="corner">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200"/>
            </a:p>
          </p:txBody>
        </p:sp>
        <p:sp>
          <p:nvSpPr>
            <p:cNvPr id="59" name="Rectangle 58">
              <a:extLst>
                <a:ext uri="{FF2B5EF4-FFF2-40B4-BE49-F238E27FC236}">
                  <a16:creationId xmlns:a16="http://schemas.microsoft.com/office/drawing/2014/main" id="{8F1E0B3E-E914-6820-0D81-D1ED9FAED68A}"/>
                </a:ext>
              </a:extLst>
            </p:cNvPr>
            <p:cNvSpPr/>
            <p:nvPr/>
          </p:nvSpPr>
          <p:spPr>
            <a:xfrm>
              <a:off x="6922085" y="4433263"/>
              <a:ext cx="4826862"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r>
                <a:rPr lang="en-gb" sz="1400" b="0" i="0" dirty="0">
                  <a:solidFill>
                    <a:srgbClr val="212529"/>
                  </a:solidFill>
                  <a:effectLst/>
                </a:rPr>
                <a:t>Medicines if you need to take them regularly</a:t>
              </a:r>
            </a:p>
          </p:txBody>
        </p:sp>
      </p:grpSp>
      <p:cxnSp>
        <p:nvCxnSpPr>
          <p:cNvPr id="60" name="Straight Connector 59">
            <a:extLst>
              <a:ext uri="{FF2B5EF4-FFF2-40B4-BE49-F238E27FC236}">
                <a16:creationId xmlns:a16="http://schemas.microsoft.com/office/drawing/2014/main" id="{0E670D97-BF54-ADE1-4392-6BCFF22D34BA}"/>
              </a:ext>
            </a:extLst>
          </p:cNvPr>
          <p:cNvCxnSpPr>
            <a:cxnSpLocks/>
          </p:cNvCxnSpPr>
          <p:nvPr/>
        </p:nvCxnSpPr>
        <p:spPr>
          <a:xfrm>
            <a:off x="6921500" y="3997829"/>
            <a:ext cx="482758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61" name="Rectangle 60">
            <a:extLst>
              <a:ext uri="{FF2B5EF4-FFF2-40B4-BE49-F238E27FC236}">
                <a16:creationId xmlns:a16="http://schemas.microsoft.com/office/drawing/2014/main" id="{CF6A31AA-8A7F-70C8-6B79-856B02CB0375}"/>
              </a:ext>
            </a:extLst>
          </p:cNvPr>
          <p:cNvSpPr/>
          <p:nvPr/>
        </p:nvSpPr>
        <p:spPr>
          <a:xfrm>
            <a:off x="442772" y="1823561"/>
            <a:ext cx="11306174"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chorCtr="0">
            <a:noAutofit/>
          </a:bodyPr>
          <a:lstStyle/>
          <a:p>
            <a:pPr rtl="0"/>
            <a:r>
              <a:rPr lang="en-gb" sz="1600" b="1">
                <a:solidFill>
                  <a:schemeClr val="tx1"/>
                </a:solidFill>
                <a:latin typeface="Arial" panose="020B0604020202020204" pitchFamily="34" charset="0"/>
              </a:rPr>
              <a:t>In case of emergency and temporary evacuation, you should take with you:</a:t>
            </a:r>
          </a:p>
        </p:txBody>
      </p:sp>
      <p:pic>
        <p:nvPicPr>
          <p:cNvPr id="40" name="Picture 39">
            <a:extLst>
              <a:ext uri="{FF2B5EF4-FFF2-40B4-BE49-F238E27FC236}">
                <a16:creationId xmlns:a16="http://schemas.microsoft.com/office/drawing/2014/main" id="{2D2E3D23-4999-3A28-DA9B-1944F1556C97}"/>
              </a:ext>
            </a:extLst>
          </p:cNvPr>
          <p:cNvPicPr>
            <a:picLocks noChangeAspect="1"/>
          </p:cNvPicPr>
          <p:nvPr/>
        </p:nvPicPr>
        <p:blipFill rotWithShape="1">
          <a:blip r:embed="rId6"/>
          <a:srcRect t="28201" b="62525"/>
          <a:stretch/>
        </p:blipFill>
        <p:spPr>
          <a:xfrm>
            <a:off x="442912" y="4815030"/>
            <a:ext cx="11306176" cy="1357170"/>
          </a:xfrm>
          <a:prstGeom prst="rect">
            <a:avLst/>
          </a:prstGeom>
        </p:spPr>
      </p:pic>
      <p:sp>
        <p:nvSpPr>
          <p:cNvPr id="48" name="Rectangle 47">
            <a:extLst>
              <a:ext uri="{FF2B5EF4-FFF2-40B4-BE49-F238E27FC236}">
                <a16:creationId xmlns:a16="http://schemas.microsoft.com/office/drawing/2014/main" id="{8D2F592B-245C-22B7-41CF-F80BFB0E750F}"/>
              </a:ext>
            </a:extLst>
          </p:cNvPr>
          <p:cNvSpPr/>
          <p:nvPr/>
        </p:nvSpPr>
        <p:spPr>
          <a:xfrm>
            <a:off x="442913" y="4815030"/>
            <a:ext cx="11306175" cy="1357313"/>
          </a:xfrm>
          <a:prstGeom prst="rect">
            <a:avLst/>
          </a:prstGeom>
          <a:solidFill>
            <a:schemeClr val="tx1">
              <a:alpha val="3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51" name="TextBox 50">
            <a:extLst>
              <a:ext uri="{FF2B5EF4-FFF2-40B4-BE49-F238E27FC236}">
                <a16:creationId xmlns:a16="http://schemas.microsoft.com/office/drawing/2014/main" id="{AF206590-85C6-978A-0EA2-5D58ECD8D4AF}"/>
              </a:ext>
            </a:extLst>
          </p:cNvPr>
          <p:cNvSpPr txBox="1"/>
          <p:nvPr/>
        </p:nvSpPr>
        <p:spPr>
          <a:xfrm>
            <a:off x="568551" y="5526966"/>
            <a:ext cx="37589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lnSpc>
                <a:spcPct val="100000"/>
              </a:lnSpc>
              <a:spcAft>
                <a:spcPts val="600"/>
              </a:spcAft>
              <a:buSzPct val="100000"/>
            </a:pPr>
            <a:r>
              <a:rPr lang="en-gb" sz="1100" b="0" i="0" u="sng" dirty="0">
                <a:effectLst/>
                <a:latin typeface="Arial" panose="020B0604020202020204" pitchFamily="34" charset="0"/>
                <a:hlinkClick r:id="rId7">
                  <a:extLst>
                    <a:ext uri="{A12FA001-AC4F-418D-AE19-62706E023703}">
                      <ahyp:hlinkClr xmlns:ahyp="http://schemas.microsoft.com/office/drawing/2018/hyperlinkcolor" val="tx"/>
                    </a:ext>
                  </a:extLst>
                </a:hlinkClick>
              </a:rPr>
              <a:t>Evacuation and emergency bag</a:t>
            </a:r>
            <a:endParaRPr lang="lv-LV" sz="1100" b="0" i="0" dirty="0">
              <a:effectLst/>
              <a:latin typeface="Arial" panose="020B0604020202020204" pitchFamily="34" charset="0"/>
            </a:endParaRPr>
          </a:p>
        </p:txBody>
      </p:sp>
      <p:sp>
        <p:nvSpPr>
          <p:cNvPr id="52" name="Freeform 50">
            <a:extLst>
              <a:ext uri="{FF2B5EF4-FFF2-40B4-BE49-F238E27FC236}">
                <a16:creationId xmlns:a16="http://schemas.microsoft.com/office/drawing/2014/main" id="{F7DD9070-AFBA-209D-AA31-2A5A758289ED}"/>
              </a:ext>
            </a:extLst>
          </p:cNvPr>
          <p:cNvSpPr>
            <a:spLocks noChangeAspect="1"/>
          </p:cNvSpPr>
          <p:nvPr/>
        </p:nvSpPr>
        <p:spPr bwMode="auto">
          <a:xfrm>
            <a:off x="679079" y="5642504"/>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Tree>
    <p:extLst>
      <p:ext uri="{BB962C8B-B14F-4D97-AF65-F5344CB8AC3E}">
        <p14:creationId xmlns:p14="http://schemas.microsoft.com/office/powerpoint/2010/main" val="1613844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B7375F1-2B4C-7514-4880-078B51275F64}"/>
              </a:ext>
            </a:extLst>
          </p:cNvPr>
          <p:cNvGraphicFramePr>
            <a:graphicFrameLocks noChangeAspect="1"/>
          </p:cNvGraphicFramePr>
          <p:nvPr>
            <p:custDataLst>
              <p:tags r:id="rId1"/>
            </p:custDataLst>
            <p:extLst>
              <p:ext uri="{D42A27DB-BD31-4B8C-83A1-F6EECF244321}">
                <p14:modId xmlns:p14="http://schemas.microsoft.com/office/powerpoint/2010/main" val="32246275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7" name="think-cell data - do not delete" hidden="1">
                        <a:extLst>
                          <a:ext uri="{FF2B5EF4-FFF2-40B4-BE49-F238E27FC236}">
                            <a16:creationId xmlns:a16="http://schemas.microsoft.com/office/drawing/2014/main" id="{AB7375F1-2B4C-7514-4880-078B51275F6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9B864A2D-CE08-25FC-B3B0-290F41A7D5F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2911" y="4402207"/>
            <a:ext cx="11312524" cy="1769992"/>
          </a:xfrm>
          <a:prstGeom prst="rect">
            <a:avLst/>
          </a:prstGeom>
        </p:spPr>
      </p:pic>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3" y="432001"/>
            <a:ext cx="11306175" cy="1387274"/>
          </a:xfrm>
        </p:spPr>
        <p:txBody>
          <a:bodyPr vert="horz" rtlCol="0">
            <a:normAutofit/>
          </a:bodyPr>
          <a:lstStyle/>
          <a:p>
            <a:pPr rtl="0"/>
            <a:r>
              <a:rPr lang="en-gb"/>
              <a:t>Table of contents</a:t>
            </a:r>
            <a:endParaRPr lang="en-GB"/>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a:xfrm>
            <a:off x="9983788" y="6492875"/>
            <a:ext cx="1765300" cy="136525"/>
          </a:xfrm>
        </p:spPr>
        <p:txBody>
          <a:bodyPr rtlCol="0"/>
          <a:lstStyle/>
          <a:p>
            <a:pPr rtl="0"/>
            <a:fld id="{7870704B-CE94-48CC-AF30-84932A1262A7}" type="slidenum">
              <a:rPr lang="en-GB" smtClean="0"/>
              <a:pPr rtl="0"/>
              <a:t>3</a:t>
            </a:fld>
            <a:endParaRPr lang="en-GB"/>
          </a:p>
        </p:txBody>
      </p:sp>
      <p:sp>
        <p:nvSpPr>
          <p:cNvPr id="11" name="Rectangle 10">
            <a:extLst>
              <a:ext uri="{FF2B5EF4-FFF2-40B4-BE49-F238E27FC236}">
                <a16:creationId xmlns:a16="http://schemas.microsoft.com/office/drawing/2014/main" id="{F6E3DD60-4A42-FD12-ECB9-84B0541B4361}"/>
              </a:ext>
            </a:extLst>
          </p:cNvPr>
          <p:cNvSpPr/>
          <p:nvPr/>
        </p:nvSpPr>
        <p:spPr>
          <a:xfrm>
            <a:off x="442913" y="955542"/>
            <a:ext cx="11306175"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1600"/>
          </a:p>
        </p:txBody>
      </p:sp>
      <p:sp>
        <p:nvSpPr>
          <p:cNvPr id="6" name="TextBox 5">
            <a:extLst>
              <a:ext uri="{FF2B5EF4-FFF2-40B4-BE49-F238E27FC236}">
                <a16:creationId xmlns:a16="http://schemas.microsoft.com/office/drawing/2014/main" id="{2CB3F9F5-858C-1D21-4D13-EAEDABE2E74A}"/>
              </a:ext>
            </a:extLst>
          </p:cNvPr>
          <p:cNvSpPr txBox="1"/>
          <p:nvPr/>
        </p:nvSpPr>
        <p:spPr>
          <a:xfrm>
            <a:off x="442911" y="1826234"/>
            <a:ext cx="11312124" cy="219964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rtl="0">
              <a:spcAft>
                <a:spcPts val="600"/>
              </a:spcAft>
            </a:pPr>
            <a:r>
              <a:rPr lang="en-gb" sz="1600" dirty="0">
                <a:cs typeface="Arial"/>
              </a:rPr>
              <a:t>6.1. </a:t>
            </a:r>
            <a:r>
              <a:rPr lang="lv-LV" sz="1600" dirty="0">
                <a:cs typeface="Arial"/>
              </a:rPr>
              <a:t>Natural </a:t>
            </a:r>
            <a:r>
              <a:rPr lang="lv-LV" sz="1600" dirty="0" err="1">
                <a:cs typeface="Arial"/>
              </a:rPr>
              <a:t>disasters</a:t>
            </a:r>
            <a:endParaRPr lang="en-gb" sz="1600" dirty="0">
              <a:cs typeface="Arial"/>
            </a:endParaRPr>
          </a:p>
          <a:p>
            <a:pPr>
              <a:spcAft>
                <a:spcPts val="600"/>
              </a:spcAft>
            </a:pPr>
            <a:r>
              <a:rPr lang="en-gb" sz="1600" dirty="0">
                <a:cs typeface="Arial"/>
              </a:rPr>
              <a:t>6.2. </a:t>
            </a:r>
            <a:r>
              <a:rPr lang="lv-LV" sz="1600" dirty="0">
                <a:cs typeface="Arial"/>
              </a:rPr>
              <a:t>A</a:t>
            </a:r>
            <a:r>
              <a:rPr lang="en-gb" sz="1600" dirty="0" err="1">
                <a:cs typeface="Arial"/>
              </a:rPr>
              <a:t>nthropogenic</a:t>
            </a:r>
            <a:r>
              <a:rPr lang="en-gb" sz="1600" dirty="0">
                <a:cs typeface="Arial"/>
              </a:rPr>
              <a:t> disasters</a:t>
            </a:r>
          </a:p>
          <a:p>
            <a:pPr rtl="0">
              <a:spcAft>
                <a:spcPts val="600"/>
              </a:spcAft>
            </a:pPr>
            <a:r>
              <a:rPr lang="en-gb" sz="1600" dirty="0">
                <a:cs typeface="Arial"/>
              </a:rPr>
              <a:t>6.3. Individual </a:t>
            </a:r>
            <a:r>
              <a:rPr lang="lv-LV" sz="1600" dirty="0" err="1">
                <a:cs typeface="Arial"/>
              </a:rPr>
              <a:t>preparedness</a:t>
            </a:r>
            <a:endParaRPr lang="en-gb" sz="1600" dirty="0">
              <a:cs typeface="Arial"/>
            </a:endParaRPr>
          </a:p>
        </p:txBody>
      </p:sp>
      <p:sp>
        <p:nvSpPr>
          <p:cNvPr id="25" name="Freeform 106">
            <a:extLst>
              <a:ext uri="{FF2B5EF4-FFF2-40B4-BE49-F238E27FC236}">
                <a16:creationId xmlns:a16="http://schemas.microsoft.com/office/drawing/2014/main" id="{014F40D3-F5E9-404A-8FA7-2C2BFB358B3B}"/>
              </a:ext>
            </a:extLst>
          </p:cNvPr>
          <p:cNvSpPr/>
          <p:nvPr/>
        </p:nvSpPr>
        <p:spPr>
          <a:xfrm>
            <a:off x="554303"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endParaRPr lang="en-GB"/>
          </a:p>
        </p:txBody>
      </p:sp>
    </p:spTree>
    <p:extLst>
      <p:ext uri="{BB962C8B-B14F-4D97-AF65-F5344CB8AC3E}">
        <p14:creationId xmlns:p14="http://schemas.microsoft.com/office/powerpoint/2010/main" val="192098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 name="think-cell data - do not delete" hidden="1">
            <a:extLst>
              <a:ext uri="{FF2B5EF4-FFF2-40B4-BE49-F238E27FC236}">
                <a16:creationId xmlns:a16="http://schemas.microsoft.com/office/drawing/2014/main" id="{7AE41A81-5DA9-3D29-3038-84D54EDD521C}"/>
              </a:ext>
            </a:extLst>
          </p:cNvPr>
          <p:cNvGraphicFramePr>
            <a:graphicFrameLocks noChangeAspect="1"/>
          </p:cNvGraphicFramePr>
          <p:nvPr>
            <p:custDataLst>
              <p:tags r:id="rId1"/>
            </p:custDataLst>
            <p:extLst>
              <p:ext uri="{D42A27DB-BD31-4B8C-83A1-F6EECF244321}">
                <p14:modId xmlns:p14="http://schemas.microsoft.com/office/powerpoint/2010/main" val="9738919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91" name="think-cell data - do not delete" hidden="1">
                        <a:extLst>
                          <a:ext uri="{FF2B5EF4-FFF2-40B4-BE49-F238E27FC236}">
                            <a16:creationId xmlns:a16="http://schemas.microsoft.com/office/drawing/2014/main" id="{7AE41A81-5DA9-3D29-3038-84D54EDD521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4313545E-2120-F08C-5E8F-081952269536}"/>
              </a:ext>
            </a:extLst>
          </p:cNvPr>
          <p:cNvSpPr/>
          <p:nvPr/>
        </p:nvSpPr>
        <p:spPr>
          <a:xfrm>
            <a:off x="442914" y="2493044"/>
            <a:ext cx="11306174"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t>Things to take with you for a prolonged evacuation:</a:t>
            </a:r>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rtlCol="0"/>
          <a:lstStyle/>
          <a:p>
            <a:pPr rtl="0"/>
            <a:r>
              <a:rPr lang="en-gb"/>
              <a:t>Items and supplies needed in the event of a prolonged evacuation</a:t>
            </a:r>
            <a:br>
              <a:rPr lang="lv-LV"/>
            </a:br>
            <a:endParaRPr lang="en-GB">
              <a:solidFill>
                <a:srgbClr val="A8192D"/>
              </a:solidFill>
            </a:endParaRPr>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30</a:t>
            </a:fld>
            <a:endParaRPr lang="en-GB"/>
          </a:p>
        </p:txBody>
      </p:sp>
      <p:sp>
        <p:nvSpPr>
          <p:cNvPr id="7" name="Rectangle 6">
            <a:extLst>
              <a:ext uri="{FF2B5EF4-FFF2-40B4-BE49-F238E27FC236}">
                <a16:creationId xmlns:a16="http://schemas.microsoft.com/office/drawing/2014/main" id="{58051A40-6FB2-D129-6018-7981771593EF}"/>
              </a:ext>
            </a:extLst>
          </p:cNvPr>
          <p:cNvSpPr/>
          <p:nvPr/>
        </p:nvSpPr>
        <p:spPr>
          <a:xfrm>
            <a:off x="442913" y="1823561"/>
            <a:ext cx="11306175"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chorCtr="0">
            <a:noAutofit/>
          </a:bodyPr>
          <a:lstStyle/>
          <a:p>
            <a:pPr rtl="0"/>
            <a:r>
              <a:rPr lang="en-gb" sz="1200" b="1">
                <a:solidFill>
                  <a:schemeClr val="bg1"/>
                </a:solidFill>
                <a:latin typeface="Arial" panose="020B0604020202020204" pitchFamily="34" charset="0"/>
              </a:rPr>
              <a:t>These are things that a person or family will need in the event of a prolonged and foreseeable evacuation, as well as in the event of an interruption to utilities - gas, electricity, water.</a:t>
            </a:r>
          </a:p>
        </p:txBody>
      </p:sp>
      <p:grpSp>
        <p:nvGrpSpPr>
          <p:cNvPr id="93" name="Group 92">
            <a:extLst>
              <a:ext uri="{FF2B5EF4-FFF2-40B4-BE49-F238E27FC236}">
                <a16:creationId xmlns:a16="http://schemas.microsoft.com/office/drawing/2014/main" id="{B04A6C52-F7D3-9FFE-ACB7-A76F83739FEE}"/>
              </a:ext>
            </a:extLst>
          </p:cNvPr>
          <p:cNvGrpSpPr/>
          <p:nvPr/>
        </p:nvGrpSpPr>
        <p:grpSpPr>
          <a:xfrm>
            <a:off x="11102199" y="2493044"/>
            <a:ext cx="646888" cy="576000"/>
            <a:chOff x="5269725" y="2493044"/>
            <a:chExt cx="646888" cy="576000"/>
          </a:xfrm>
        </p:grpSpPr>
        <p:sp>
          <p:nvSpPr>
            <p:cNvPr id="12" name="Rectangle 11">
              <a:extLst>
                <a:ext uri="{FF2B5EF4-FFF2-40B4-BE49-F238E27FC236}">
                  <a16:creationId xmlns:a16="http://schemas.microsoft.com/office/drawing/2014/main" id="{531EC6BC-6224-CC85-15D9-1F663C792AFF}"/>
                </a:ext>
              </a:extLst>
            </p:cNvPr>
            <p:cNvSpPr/>
            <p:nvPr/>
          </p:nvSpPr>
          <p:spPr>
            <a:xfrm>
              <a:off x="5340613" y="2493044"/>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00" name="Google Shape;778;p79">
              <a:extLst>
                <a:ext uri="{FF2B5EF4-FFF2-40B4-BE49-F238E27FC236}">
                  <a16:creationId xmlns:a16="http://schemas.microsoft.com/office/drawing/2014/main" id="{9D5016DD-E913-97A3-4941-33880B1D229C}"/>
                </a:ext>
              </a:extLst>
            </p:cNvPr>
            <p:cNvSpPr/>
            <p:nvPr/>
          </p:nvSpPr>
          <p:spPr>
            <a:xfrm>
              <a:off x="5448432" y="2600863"/>
              <a:ext cx="360363" cy="360363"/>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2" name="Rectangle 31">
              <a:extLst>
                <a:ext uri="{FF2B5EF4-FFF2-40B4-BE49-F238E27FC236}">
                  <a16:creationId xmlns:a16="http://schemas.microsoft.com/office/drawing/2014/main" id="{6A4FD6DC-E4C1-D858-E054-0A05D8524AC5}"/>
                </a:ext>
              </a:extLst>
            </p:cNvPr>
            <p:cNvSpPr/>
            <p:nvPr/>
          </p:nvSpPr>
          <p:spPr>
            <a:xfrm>
              <a:off x="5269725" y="2493044"/>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sp>
        <p:nvSpPr>
          <p:cNvPr id="51" name="TextBox 50">
            <a:extLst>
              <a:ext uri="{FF2B5EF4-FFF2-40B4-BE49-F238E27FC236}">
                <a16:creationId xmlns:a16="http://schemas.microsoft.com/office/drawing/2014/main" id="{AF206590-85C6-978A-0EA2-5D58ECD8D4AF}"/>
              </a:ext>
            </a:extLst>
          </p:cNvPr>
          <p:cNvSpPr txBox="1"/>
          <p:nvPr/>
        </p:nvSpPr>
        <p:spPr>
          <a:xfrm>
            <a:off x="442913" y="6235092"/>
            <a:ext cx="37589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lnSpc>
                <a:spcPct val="100000"/>
              </a:lnSpc>
              <a:spcAft>
                <a:spcPts val="600"/>
              </a:spcAft>
              <a:buSzPct val="100000"/>
            </a:pPr>
            <a:r>
              <a:rPr lang="en-gb" sz="1100" b="0" i="0" u="sng">
                <a:effectLst/>
                <a:latin typeface="Arial" panose="020B0604020202020204" pitchFamily="34" charset="0"/>
                <a:hlinkClick r:id="rId6">
                  <a:extLst>
                    <a:ext uri="{A12FA001-AC4F-418D-AE19-62706E023703}">
                      <ahyp:hlinkClr xmlns:ahyp="http://schemas.microsoft.com/office/drawing/2018/hyperlinkcolor" val="tx"/>
                    </a:ext>
                  </a:extLst>
                </a:hlinkClick>
              </a:rPr>
              <a:t>Evacuation and emergency bag</a:t>
            </a:r>
            <a:endParaRPr lang="lv-LV" sz="1100" b="0" i="0">
              <a:effectLst/>
              <a:latin typeface="Arial" panose="020B0604020202020204" pitchFamily="34" charset="0"/>
            </a:endParaRPr>
          </a:p>
        </p:txBody>
      </p:sp>
      <p:sp>
        <p:nvSpPr>
          <p:cNvPr id="52" name="Freeform 50">
            <a:extLst>
              <a:ext uri="{FF2B5EF4-FFF2-40B4-BE49-F238E27FC236}">
                <a16:creationId xmlns:a16="http://schemas.microsoft.com/office/drawing/2014/main" id="{F7DD9070-AFBA-209D-AA31-2A5A758289ED}"/>
              </a:ext>
            </a:extLst>
          </p:cNvPr>
          <p:cNvSpPr>
            <a:spLocks noChangeAspect="1"/>
          </p:cNvSpPr>
          <p:nvPr/>
        </p:nvSpPr>
        <p:spPr bwMode="auto">
          <a:xfrm>
            <a:off x="553441" y="635063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grpSp>
        <p:nvGrpSpPr>
          <p:cNvPr id="3" name="Group 2">
            <a:extLst>
              <a:ext uri="{FF2B5EF4-FFF2-40B4-BE49-F238E27FC236}">
                <a16:creationId xmlns:a16="http://schemas.microsoft.com/office/drawing/2014/main" id="{53A703A3-3975-F6E3-8DB1-7F94A02DBDD4}"/>
              </a:ext>
            </a:extLst>
          </p:cNvPr>
          <p:cNvGrpSpPr/>
          <p:nvPr/>
        </p:nvGrpSpPr>
        <p:grpSpPr>
          <a:xfrm>
            <a:off x="9641294" y="157007"/>
            <a:ext cx="2107794" cy="220267"/>
            <a:chOff x="9641294" y="157007"/>
            <a:chExt cx="2107794" cy="220267"/>
          </a:xfrm>
        </p:grpSpPr>
        <p:sp>
          <p:nvSpPr>
            <p:cNvPr id="4" name="Rectangle 3">
              <a:extLst>
                <a:ext uri="{FF2B5EF4-FFF2-40B4-BE49-F238E27FC236}">
                  <a16:creationId xmlns:a16="http://schemas.microsoft.com/office/drawing/2014/main" id="{7A057D5A-FB41-71BC-5F1C-4F16A5BE9ACD}"/>
                </a:ext>
              </a:extLst>
            </p:cNvPr>
            <p:cNvSpPr/>
            <p:nvPr/>
          </p:nvSpPr>
          <p:spPr>
            <a:xfrm>
              <a:off x="10366138" y="159786"/>
              <a:ext cx="138295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Individual resilience</a:t>
              </a:r>
              <a:endParaRPr kumimoji="0" lang="en-US" sz="800" b="1" i="0" u="none" strike="noStrike" kern="0" cap="none" spc="0" normalizeH="0" baseline="0">
                <a:ln>
                  <a:noFill/>
                </a:ln>
                <a:effectLst/>
                <a:uLnTx/>
                <a:uFillTx/>
                <a:ea typeface="Georgia"/>
                <a:cs typeface="Georgia"/>
                <a:sym typeface="Georgia"/>
              </a:endParaRPr>
            </a:p>
          </p:txBody>
        </p:sp>
        <p:sp>
          <p:nvSpPr>
            <p:cNvPr id="5" name="Rectangle 4">
              <a:extLst>
                <a:ext uri="{FF2B5EF4-FFF2-40B4-BE49-F238E27FC236}">
                  <a16:creationId xmlns:a16="http://schemas.microsoft.com/office/drawing/2014/main" id="{16D96229-3565-0907-A705-33C828E6BA91}"/>
                </a:ext>
              </a:extLst>
            </p:cNvPr>
            <p:cNvSpPr/>
            <p:nvPr/>
          </p:nvSpPr>
          <p:spPr>
            <a:xfrm>
              <a:off x="9882908" y="157007"/>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6" name="Rectangle 5">
              <a:extLst>
                <a:ext uri="{FF2B5EF4-FFF2-40B4-BE49-F238E27FC236}">
                  <a16:creationId xmlns:a16="http://schemas.microsoft.com/office/drawing/2014/main" id="{E8916042-AEE4-D99E-5A98-71E3E6276A8C}"/>
                </a:ext>
              </a:extLst>
            </p:cNvPr>
            <p:cNvSpPr/>
            <p:nvPr/>
          </p:nvSpPr>
          <p:spPr>
            <a:xfrm>
              <a:off x="9641294" y="159786"/>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a:t>
              </a:r>
              <a:r>
                <a:rPr lang="en-gb"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586B873D-124C-E8E8-8935-0CFFC59FFCBC}"/>
                </a:ext>
              </a:extLst>
            </p:cNvPr>
            <p:cNvSpPr/>
            <p:nvPr/>
          </p:nvSpPr>
          <p:spPr>
            <a:xfrm>
              <a:off x="10124522" y="159786"/>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6.3</a:t>
              </a:r>
              <a:endParaRPr kumimoji="0" lang="lv-LV" sz="800" b="1" i="0" u="none" strike="noStrike" kern="0" cap="none" spc="0" normalizeH="0" baseline="0">
                <a:ln>
                  <a:noFill/>
                </a:ln>
                <a:effectLst/>
                <a:uLnTx/>
                <a:uFillTx/>
                <a:ea typeface="Georgia"/>
                <a:cs typeface="Georgia"/>
                <a:sym typeface="Georgia"/>
              </a:endParaRPr>
            </a:p>
          </p:txBody>
        </p:sp>
      </p:grpSp>
      <p:cxnSp>
        <p:nvCxnSpPr>
          <p:cNvPr id="31" name="Straight Connector 30">
            <a:extLst>
              <a:ext uri="{FF2B5EF4-FFF2-40B4-BE49-F238E27FC236}">
                <a16:creationId xmlns:a16="http://schemas.microsoft.com/office/drawing/2014/main" id="{2642ED8E-F84F-A662-AE2F-E1A8A0D18A3F}"/>
              </a:ext>
            </a:extLst>
          </p:cNvPr>
          <p:cNvCxnSpPr>
            <a:cxnSpLocks/>
          </p:cNvCxnSpPr>
          <p:nvPr/>
        </p:nvCxnSpPr>
        <p:spPr>
          <a:xfrm>
            <a:off x="1089026" y="3634503"/>
            <a:ext cx="4827587"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3" name="Straight Connector 32">
            <a:extLst>
              <a:ext uri="{FF2B5EF4-FFF2-40B4-BE49-F238E27FC236}">
                <a16:creationId xmlns:a16="http://schemas.microsoft.com/office/drawing/2014/main" id="{F8A5A807-6B2C-833F-AAFD-6ED8724B1E7C}"/>
              </a:ext>
            </a:extLst>
          </p:cNvPr>
          <p:cNvCxnSpPr>
            <a:cxnSpLocks/>
          </p:cNvCxnSpPr>
          <p:nvPr/>
        </p:nvCxnSpPr>
        <p:spPr>
          <a:xfrm>
            <a:off x="1089025" y="4148587"/>
            <a:ext cx="482758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4" name="Straight Connector 33">
            <a:extLst>
              <a:ext uri="{FF2B5EF4-FFF2-40B4-BE49-F238E27FC236}">
                <a16:creationId xmlns:a16="http://schemas.microsoft.com/office/drawing/2014/main" id="{A5C9FF78-E511-95A4-9004-7E3E4FAB9DFF}"/>
              </a:ext>
            </a:extLst>
          </p:cNvPr>
          <p:cNvCxnSpPr>
            <a:cxnSpLocks/>
          </p:cNvCxnSpPr>
          <p:nvPr/>
        </p:nvCxnSpPr>
        <p:spPr>
          <a:xfrm>
            <a:off x="1089025" y="4667005"/>
            <a:ext cx="482758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5" name="Straight Connector 34">
            <a:extLst>
              <a:ext uri="{FF2B5EF4-FFF2-40B4-BE49-F238E27FC236}">
                <a16:creationId xmlns:a16="http://schemas.microsoft.com/office/drawing/2014/main" id="{DECC24C5-1827-E754-DC4D-3A64724DA4B2}"/>
              </a:ext>
            </a:extLst>
          </p:cNvPr>
          <p:cNvCxnSpPr>
            <a:cxnSpLocks/>
          </p:cNvCxnSpPr>
          <p:nvPr/>
        </p:nvCxnSpPr>
        <p:spPr>
          <a:xfrm>
            <a:off x="1089025" y="5181659"/>
            <a:ext cx="482758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25" name="Group 24">
            <a:extLst>
              <a:ext uri="{FF2B5EF4-FFF2-40B4-BE49-F238E27FC236}">
                <a16:creationId xmlns:a16="http://schemas.microsoft.com/office/drawing/2014/main" id="{F3CE1404-E8EF-C937-E13F-019EF1A52243}"/>
              </a:ext>
            </a:extLst>
          </p:cNvPr>
          <p:cNvGrpSpPr/>
          <p:nvPr/>
        </p:nvGrpSpPr>
        <p:grpSpPr>
          <a:xfrm>
            <a:off x="442914" y="3675645"/>
            <a:ext cx="5412175" cy="431800"/>
            <a:chOff x="442914" y="3678822"/>
            <a:chExt cx="5412175" cy="431800"/>
          </a:xfrm>
        </p:grpSpPr>
        <p:sp>
          <p:nvSpPr>
            <p:cNvPr id="37" name="Rectangle 36">
              <a:extLst>
                <a:ext uri="{FF2B5EF4-FFF2-40B4-BE49-F238E27FC236}">
                  <a16:creationId xmlns:a16="http://schemas.microsoft.com/office/drawing/2014/main" id="{F8DA8802-9BC8-065F-5AA6-BD78F056BC7A}"/>
                </a:ext>
              </a:extLst>
            </p:cNvPr>
            <p:cNvSpPr/>
            <p:nvPr/>
          </p:nvSpPr>
          <p:spPr>
            <a:xfrm>
              <a:off x="1089611" y="3697078"/>
              <a:ext cx="4765478"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dirty="0">
                  <a:solidFill>
                    <a:schemeClr val="tx1"/>
                  </a:solidFill>
                </a:rPr>
                <a:t>Small amount of </a:t>
              </a:r>
              <a:r>
                <a:rPr lang="lv-LV" sz="1400" dirty="0" err="1">
                  <a:solidFill>
                    <a:schemeClr val="tx1"/>
                  </a:solidFill>
                </a:rPr>
                <a:t>cash</a:t>
              </a:r>
              <a:endParaRPr lang="lv-LV" sz="1400" b="0" i="0" dirty="0">
                <a:solidFill>
                  <a:schemeClr val="tx1"/>
                </a:solidFill>
                <a:effectLst/>
              </a:endParaRPr>
            </a:p>
          </p:txBody>
        </p:sp>
        <p:sp>
          <p:nvSpPr>
            <p:cNvPr id="10" name="Rectangle 9">
              <a:extLst>
                <a:ext uri="{FF2B5EF4-FFF2-40B4-BE49-F238E27FC236}">
                  <a16:creationId xmlns:a16="http://schemas.microsoft.com/office/drawing/2014/main" id="{30369542-0003-0EBC-A006-37562C74A95C}"/>
                </a:ext>
              </a:extLst>
            </p:cNvPr>
            <p:cNvSpPr/>
            <p:nvPr/>
          </p:nvSpPr>
          <p:spPr>
            <a:xfrm>
              <a:off x="442914" y="3678822"/>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29" name="L-Shape 28">
              <a:extLst>
                <a:ext uri="{FF2B5EF4-FFF2-40B4-BE49-F238E27FC236}">
                  <a16:creationId xmlns:a16="http://schemas.microsoft.com/office/drawing/2014/main" id="{330A85DF-C2A0-C01C-15CD-4DDC477E2C37}"/>
                </a:ext>
              </a:extLst>
            </p:cNvPr>
            <p:cNvSpPr/>
            <p:nvPr/>
          </p:nvSpPr>
          <p:spPr>
            <a:xfrm rot="13500000">
              <a:off x="577723" y="375833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400"/>
            </a:p>
          </p:txBody>
        </p:sp>
      </p:grpSp>
      <p:grpSp>
        <p:nvGrpSpPr>
          <p:cNvPr id="23" name="Group 22">
            <a:extLst>
              <a:ext uri="{FF2B5EF4-FFF2-40B4-BE49-F238E27FC236}">
                <a16:creationId xmlns:a16="http://schemas.microsoft.com/office/drawing/2014/main" id="{8E6C46A5-82C3-22D2-8502-D8A0EFDE76CC}"/>
              </a:ext>
            </a:extLst>
          </p:cNvPr>
          <p:cNvGrpSpPr/>
          <p:nvPr/>
        </p:nvGrpSpPr>
        <p:grpSpPr>
          <a:xfrm>
            <a:off x="442914" y="4708717"/>
            <a:ext cx="5412175" cy="431800"/>
            <a:chOff x="442914" y="4713344"/>
            <a:chExt cx="5412175" cy="431800"/>
          </a:xfrm>
        </p:grpSpPr>
        <p:sp>
          <p:nvSpPr>
            <p:cNvPr id="43" name="Rectangle 42">
              <a:extLst>
                <a:ext uri="{FF2B5EF4-FFF2-40B4-BE49-F238E27FC236}">
                  <a16:creationId xmlns:a16="http://schemas.microsoft.com/office/drawing/2014/main" id="{196EC982-36C1-885A-26A4-7ABFE845ED01}"/>
                </a:ext>
              </a:extLst>
            </p:cNvPr>
            <p:cNvSpPr/>
            <p:nvPr/>
          </p:nvSpPr>
          <p:spPr>
            <a:xfrm>
              <a:off x="1089611" y="4731600"/>
              <a:ext cx="4765478"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r>
                <a:rPr lang="en-gb" sz="1400" dirty="0">
                  <a:solidFill>
                    <a:srgbClr val="212529"/>
                  </a:solidFill>
                </a:rPr>
                <a:t>Multifunctional folding knife, spoon,</a:t>
              </a:r>
              <a:r>
                <a:rPr lang="lv-LV" sz="1400" dirty="0">
                  <a:solidFill>
                    <a:srgbClr val="212529"/>
                  </a:solidFill>
                </a:rPr>
                <a:t> </a:t>
              </a:r>
              <a:r>
                <a:rPr lang="en-gb" sz="1400" dirty="0">
                  <a:solidFill>
                    <a:srgbClr val="212529"/>
                  </a:solidFill>
                </a:rPr>
                <a:t>a leak-proof bowl and cup</a:t>
              </a:r>
              <a:endParaRPr lang="lv-LV" sz="1400" b="0" i="0" dirty="0">
                <a:solidFill>
                  <a:srgbClr val="212529"/>
                </a:solidFill>
                <a:effectLst/>
              </a:endParaRPr>
            </a:p>
          </p:txBody>
        </p:sp>
        <p:sp>
          <p:nvSpPr>
            <p:cNvPr id="58" name="Rectangle 57">
              <a:extLst>
                <a:ext uri="{FF2B5EF4-FFF2-40B4-BE49-F238E27FC236}">
                  <a16:creationId xmlns:a16="http://schemas.microsoft.com/office/drawing/2014/main" id="{E0C3246F-615C-E365-37FF-FF0E4F7175ED}"/>
                </a:ext>
              </a:extLst>
            </p:cNvPr>
            <p:cNvSpPr/>
            <p:nvPr/>
          </p:nvSpPr>
          <p:spPr>
            <a:xfrm>
              <a:off x="442914" y="4713344"/>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59" name="L-Shape 58">
              <a:extLst>
                <a:ext uri="{FF2B5EF4-FFF2-40B4-BE49-F238E27FC236}">
                  <a16:creationId xmlns:a16="http://schemas.microsoft.com/office/drawing/2014/main" id="{EDE5B762-F74B-82FD-AAB4-0754A83C5910}"/>
                </a:ext>
              </a:extLst>
            </p:cNvPr>
            <p:cNvSpPr/>
            <p:nvPr/>
          </p:nvSpPr>
          <p:spPr>
            <a:xfrm rot="13500000">
              <a:off x="577723" y="479285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400"/>
            </a:p>
          </p:txBody>
        </p:sp>
      </p:grpSp>
      <p:grpSp>
        <p:nvGrpSpPr>
          <p:cNvPr id="24" name="Group 23">
            <a:extLst>
              <a:ext uri="{FF2B5EF4-FFF2-40B4-BE49-F238E27FC236}">
                <a16:creationId xmlns:a16="http://schemas.microsoft.com/office/drawing/2014/main" id="{DD940420-DE12-D0FB-7382-2876DCAD34FA}"/>
              </a:ext>
            </a:extLst>
          </p:cNvPr>
          <p:cNvGrpSpPr/>
          <p:nvPr/>
        </p:nvGrpSpPr>
        <p:grpSpPr>
          <a:xfrm>
            <a:off x="442914" y="4192181"/>
            <a:ext cx="5412175" cy="431800"/>
            <a:chOff x="442914" y="4196083"/>
            <a:chExt cx="5412175" cy="431800"/>
          </a:xfrm>
        </p:grpSpPr>
        <p:sp>
          <p:nvSpPr>
            <p:cNvPr id="39" name="Rectangle 38">
              <a:extLst>
                <a:ext uri="{FF2B5EF4-FFF2-40B4-BE49-F238E27FC236}">
                  <a16:creationId xmlns:a16="http://schemas.microsoft.com/office/drawing/2014/main" id="{0EF24B69-F68A-AA73-E401-29E429809714}"/>
                </a:ext>
              </a:extLst>
            </p:cNvPr>
            <p:cNvSpPr/>
            <p:nvPr/>
          </p:nvSpPr>
          <p:spPr>
            <a:xfrm>
              <a:off x="1089611" y="4214339"/>
              <a:ext cx="4765478"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dirty="0">
                  <a:solidFill>
                    <a:schemeClr val="tx1"/>
                  </a:solidFill>
                </a:rPr>
                <a:t>Portable radio, matches or lighter,</a:t>
              </a:r>
              <a:r>
                <a:rPr lang="lv-LV" sz="1400" dirty="0">
                  <a:solidFill>
                    <a:schemeClr val="tx1"/>
                  </a:solidFill>
                </a:rPr>
                <a:t> </a:t>
              </a:r>
              <a:r>
                <a:rPr lang="en-gb" sz="1400" dirty="0">
                  <a:solidFill>
                    <a:schemeClr val="tx1"/>
                  </a:solidFill>
                </a:rPr>
                <a:t>torch, batteries</a:t>
              </a:r>
              <a:endParaRPr lang="lv-LV" sz="1400" b="0" i="0" dirty="0">
                <a:solidFill>
                  <a:schemeClr val="tx1"/>
                </a:solidFill>
                <a:effectLst/>
              </a:endParaRPr>
            </a:p>
          </p:txBody>
        </p:sp>
        <p:sp>
          <p:nvSpPr>
            <p:cNvPr id="73" name="Rectangle 72">
              <a:extLst>
                <a:ext uri="{FF2B5EF4-FFF2-40B4-BE49-F238E27FC236}">
                  <a16:creationId xmlns:a16="http://schemas.microsoft.com/office/drawing/2014/main" id="{CA994AF4-2D0C-4B8D-93C4-D791B69295F8}"/>
                </a:ext>
              </a:extLst>
            </p:cNvPr>
            <p:cNvSpPr/>
            <p:nvPr/>
          </p:nvSpPr>
          <p:spPr>
            <a:xfrm>
              <a:off x="442914" y="4196083"/>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79" name="L-Shape 78">
              <a:extLst>
                <a:ext uri="{FF2B5EF4-FFF2-40B4-BE49-F238E27FC236}">
                  <a16:creationId xmlns:a16="http://schemas.microsoft.com/office/drawing/2014/main" id="{5C41B513-01DA-5170-D34B-9EAF5A764960}"/>
                </a:ext>
              </a:extLst>
            </p:cNvPr>
            <p:cNvSpPr/>
            <p:nvPr/>
          </p:nvSpPr>
          <p:spPr>
            <a:xfrm rot="13500000">
              <a:off x="577723" y="427559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400"/>
            </a:p>
          </p:txBody>
        </p:sp>
      </p:grpSp>
      <p:grpSp>
        <p:nvGrpSpPr>
          <p:cNvPr id="21" name="Group 20">
            <a:extLst>
              <a:ext uri="{FF2B5EF4-FFF2-40B4-BE49-F238E27FC236}">
                <a16:creationId xmlns:a16="http://schemas.microsoft.com/office/drawing/2014/main" id="{EB583090-5E44-F85A-368D-217C5208D940}"/>
              </a:ext>
            </a:extLst>
          </p:cNvPr>
          <p:cNvGrpSpPr/>
          <p:nvPr/>
        </p:nvGrpSpPr>
        <p:grpSpPr>
          <a:xfrm>
            <a:off x="442914" y="5225253"/>
            <a:ext cx="5412175" cy="431800"/>
            <a:chOff x="442914" y="5230605"/>
            <a:chExt cx="5412175" cy="431800"/>
          </a:xfrm>
        </p:grpSpPr>
        <p:sp>
          <p:nvSpPr>
            <p:cNvPr id="49" name="Rectangle 48">
              <a:extLst>
                <a:ext uri="{FF2B5EF4-FFF2-40B4-BE49-F238E27FC236}">
                  <a16:creationId xmlns:a16="http://schemas.microsoft.com/office/drawing/2014/main" id="{FB6F852C-2CA8-C4D2-B095-D1AECCF1F7AB}"/>
                </a:ext>
              </a:extLst>
            </p:cNvPr>
            <p:cNvSpPr/>
            <p:nvPr/>
          </p:nvSpPr>
          <p:spPr>
            <a:xfrm>
              <a:off x="1089611" y="5248861"/>
              <a:ext cx="4765478"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r>
                <a:rPr lang="en-gb" sz="1400" dirty="0">
                  <a:solidFill>
                    <a:srgbClr val="212529"/>
                  </a:solidFill>
                </a:rPr>
                <a:t>Tape, string, thread, needle, scissors,</a:t>
              </a:r>
              <a:r>
                <a:rPr lang="lv-LV" sz="1400" dirty="0">
                  <a:solidFill>
                    <a:srgbClr val="212529"/>
                  </a:solidFill>
                </a:rPr>
                <a:t> </a:t>
              </a:r>
              <a:r>
                <a:rPr lang="en-gb" sz="1400" dirty="0">
                  <a:solidFill>
                    <a:srgbClr val="212529"/>
                  </a:solidFill>
                </a:rPr>
                <a:t>paper and stationery</a:t>
              </a:r>
              <a:endParaRPr lang="lv-LV" sz="1400" b="0" i="0" dirty="0">
                <a:solidFill>
                  <a:srgbClr val="212529"/>
                </a:solidFill>
                <a:effectLst/>
              </a:endParaRPr>
            </a:p>
          </p:txBody>
        </p:sp>
        <p:sp>
          <p:nvSpPr>
            <p:cNvPr id="83" name="Rectangle 82">
              <a:extLst>
                <a:ext uri="{FF2B5EF4-FFF2-40B4-BE49-F238E27FC236}">
                  <a16:creationId xmlns:a16="http://schemas.microsoft.com/office/drawing/2014/main" id="{1AB6858B-E722-166E-7C56-C66F44C277B0}"/>
                </a:ext>
              </a:extLst>
            </p:cNvPr>
            <p:cNvSpPr/>
            <p:nvPr/>
          </p:nvSpPr>
          <p:spPr>
            <a:xfrm>
              <a:off x="442914" y="5230605"/>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84" name="L-Shape 83">
              <a:extLst>
                <a:ext uri="{FF2B5EF4-FFF2-40B4-BE49-F238E27FC236}">
                  <a16:creationId xmlns:a16="http://schemas.microsoft.com/office/drawing/2014/main" id="{F2DAFE76-FDD0-715B-6FEA-8868F9CA2D3E}"/>
                </a:ext>
              </a:extLst>
            </p:cNvPr>
            <p:cNvSpPr/>
            <p:nvPr/>
          </p:nvSpPr>
          <p:spPr>
            <a:xfrm rot="13500000">
              <a:off x="577723" y="531011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400"/>
            </a:p>
          </p:txBody>
        </p:sp>
      </p:grpSp>
      <p:grpSp>
        <p:nvGrpSpPr>
          <p:cNvPr id="26" name="Group 25">
            <a:extLst>
              <a:ext uri="{FF2B5EF4-FFF2-40B4-BE49-F238E27FC236}">
                <a16:creationId xmlns:a16="http://schemas.microsoft.com/office/drawing/2014/main" id="{90AA2538-2305-EDCA-77C9-0B33189CF8EE}"/>
              </a:ext>
            </a:extLst>
          </p:cNvPr>
          <p:cNvGrpSpPr/>
          <p:nvPr/>
        </p:nvGrpSpPr>
        <p:grpSpPr>
          <a:xfrm>
            <a:off x="442914" y="3160964"/>
            <a:ext cx="5412175" cy="432397"/>
            <a:chOff x="442914" y="3160964"/>
            <a:chExt cx="5412175" cy="432397"/>
          </a:xfrm>
        </p:grpSpPr>
        <p:sp>
          <p:nvSpPr>
            <p:cNvPr id="22" name="Rectangle 21">
              <a:extLst>
                <a:ext uri="{FF2B5EF4-FFF2-40B4-BE49-F238E27FC236}">
                  <a16:creationId xmlns:a16="http://schemas.microsoft.com/office/drawing/2014/main" id="{89375083-FFCA-9108-0E80-8EB60C92354F}"/>
                </a:ext>
              </a:extLst>
            </p:cNvPr>
            <p:cNvSpPr/>
            <p:nvPr/>
          </p:nvSpPr>
          <p:spPr>
            <a:xfrm>
              <a:off x="1089611" y="3179518"/>
              <a:ext cx="4765478"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a:solidFill>
                    <a:schemeClr val="tx1"/>
                  </a:solidFill>
                </a:rPr>
                <a:t>Copies of important documents in polythene wrapping</a:t>
              </a:r>
              <a:endParaRPr lang="lv-LV" sz="1400" b="0" i="0" dirty="0">
                <a:solidFill>
                  <a:schemeClr val="tx1"/>
                </a:solidFill>
                <a:effectLst/>
              </a:endParaRPr>
            </a:p>
          </p:txBody>
        </p:sp>
        <p:sp>
          <p:nvSpPr>
            <p:cNvPr id="88" name="Rectangle 87">
              <a:extLst>
                <a:ext uri="{FF2B5EF4-FFF2-40B4-BE49-F238E27FC236}">
                  <a16:creationId xmlns:a16="http://schemas.microsoft.com/office/drawing/2014/main" id="{604DCE03-7047-B174-CD36-FD4F8F4F19BA}"/>
                </a:ext>
              </a:extLst>
            </p:cNvPr>
            <p:cNvSpPr/>
            <p:nvPr/>
          </p:nvSpPr>
          <p:spPr>
            <a:xfrm>
              <a:off x="442914" y="3160964"/>
              <a:ext cx="576263" cy="43239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89" name="L-Shape 88">
              <a:extLst>
                <a:ext uri="{FF2B5EF4-FFF2-40B4-BE49-F238E27FC236}">
                  <a16:creationId xmlns:a16="http://schemas.microsoft.com/office/drawing/2014/main" id="{FFB17650-58E3-F18E-626D-88ECCE3A6CE2}"/>
                </a:ext>
              </a:extLst>
            </p:cNvPr>
            <p:cNvSpPr/>
            <p:nvPr/>
          </p:nvSpPr>
          <p:spPr>
            <a:xfrm rot="13500000">
              <a:off x="577723" y="324077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400"/>
            </a:p>
          </p:txBody>
        </p:sp>
      </p:grpSp>
      <p:grpSp>
        <p:nvGrpSpPr>
          <p:cNvPr id="20" name="Group 19">
            <a:extLst>
              <a:ext uri="{FF2B5EF4-FFF2-40B4-BE49-F238E27FC236}">
                <a16:creationId xmlns:a16="http://schemas.microsoft.com/office/drawing/2014/main" id="{0EE1A477-258B-B84C-FAC2-7D9C29C9ED04}"/>
              </a:ext>
            </a:extLst>
          </p:cNvPr>
          <p:cNvGrpSpPr/>
          <p:nvPr/>
        </p:nvGrpSpPr>
        <p:grpSpPr>
          <a:xfrm>
            <a:off x="442914" y="5741792"/>
            <a:ext cx="5412175" cy="431800"/>
            <a:chOff x="442914" y="5747866"/>
            <a:chExt cx="5412175" cy="431800"/>
          </a:xfrm>
        </p:grpSpPr>
        <p:sp>
          <p:nvSpPr>
            <p:cNvPr id="62" name="Rectangle 61">
              <a:extLst>
                <a:ext uri="{FF2B5EF4-FFF2-40B4-BE49-F238E27FC236}">
                  <a16:creationId xmlns:a16="http://schemas.microsoft.com/office/drawing/2014/main" id="{00D0898C-B279-9C60-7C9B-6B939E7B10E9}"/>
                </a:ext>
              </a:extLst>
            </p:cNvPr>
            <p:cNvSpPr/>
            <p:nvPr/>
          </p:nvSpPr>
          <p:spPr>
            <a:xfrm>
              <a:off x="442914" y="5747866"/>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64" name="L-Shape 63">
              <a:extLst>
                <a:ext uri="{FF2B5EF4-FFF2-40B4-BE49-F238E27FC236}">
                  <a16:creationId xmlns:a16="http://schemas.microsoft.com/office/drawing/2014/main" id="{650DFA97-844F-56B9-30C0-608D239952BE}"/>
                </a:ext>
              </a:extLst>
            </p:cNvPr>
            <p:cNvSpPr/>
            <p:nvPr/>
          </p:nvSpPr>
          <p:spPr>
            <a:xfrm rot="13500000">
              <a:off x="577723" y="5827378"/>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400"/>
            </a:p>
          </p:txBody>
        </p:sp>
        <p:sp>
          <p:nvSpPr>
            <p:cNvPr id="94" name="Rectangle 93">
              <a:extLst>
                <a:ext uri="{FF2B5EF4-FFF2-40B4-BE49-F238E27FC236}">
                  <a16:creationId xmlns:a16="http://schemas.microsoft.com/office/drawing/2014/main" id="{844902F8-8804-FE10-A6C6-3ED71D08ECAC}"/>
                </a:ext>
              </a:extLst>
            </p:cNvPr>
            <p:cNvSpPr/>
            <p:nvPr/>
          </p:nvSpPr>
          <p:spPr>
            <a:xfrm>
              <a:off x="1089611" y="5766122"/>
              <a:ext cx="4765478"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r>
                <a:rPr lang="en-gb" sz="1400">
                  <a:solidFill>
                    <a:srgbClr val="212529"/>
                  </a:solidFill>
                </a:rPr>
                <a:t>First aid kit</a:t>
              </a:r>
              <a:endParaRPr lang="lv-LV" sz="1400" b="0" i="0">
                <a:solidFill>
                  <a:srgbClr val="212529"/>
                </a:solidFill>
                <a:effectLst/>
              </a:endParaRPr>
            </a:p>
          </p:txBody>
        </p:sp>
      </p:grpSp>
      <p:cxnSp>
        <p:nvCxnSpPr>
          <p:cNvPr id="101" name="Straight Connector 100">
            <a:extLst>
              <a:ext uri="{FF2B5EF4-FFF2-40B4-BE49-F238E27FC236}">
                <a16:creationId xmlns:a16="http://schemas.microsoft.com/office/drawing/2014/main" id="{88C2E99A-18DB-9A53-206E-871A27FE7015}"/>
              </a:ext>
            </a:extLst>
          </p:cNvPr>
          <p:cNvCxnSpPr>
            <a:cxnSpLocks/>
          </p:cNvCxnSpPr>
          <p:nvPr/>
        </p:nvCxnSpPr>
        <p:spPr>
          <a:xfrm>
            <a:off x="1089025" y="5698195"/>
            <a:ext cx="482758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09" name="Straight Connector 108">
            <a:extLst>
              <a:ext uri="{FF2B5EF4-FFF2-40B4-BE49-F238E27FC236}">
                <a16:creationId xmlns:a16="http://schemas.microsoft.com/office/drawing/2014/main" id="{BC195710-7696-C6C7-2BCB-72CE1A57138D}"/>
              </a:ext>
            </a:extLst>
          </p:cNvPr>
          <p:cNvCxnSpPr>
            <a:cxnSpLocks/>
          </p:cNvCxnSpPr>
          <p:nvPr/>
        </p:nvCxnSpPr>
        <p:spPr>
          <a:xfrm>
            <a:off x="6927850" y="4148587"/>
            <a:ext cx="482758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10" name="Straight Connector 109">
            <a:extLst>
              <a:ext uri="{FF2B5EF4-FFF2-40B4-BE49-F238E27FC236}">
                <a16:creationId xmlns:a16="http://schemas.microsoft.com/office/drawing/2014/main" id="{7E976A40-50EB-BEF2-BF44-FE9FA5FBA96F}"/>
              </a:ext>
            </a:extLst>
          </p:cNvPr>
          <p:cNvCxnSpPr>
            <a:cxnSpLocks/>
          </p:cNvCxnSpPr>
          <p:nvPr/>
        </p:nvCxnSpPr>
        <p:spPr>
          <a:xfrm>
            <a:off x="6927850" y="4665123"/>
            <a:ext cx="482758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11" name="Straight Connector 110">
            <a:extLst>
              <a:ext uri="{FF2B5EF4-FFF2-40B4-BE49-F238E27FC236}">
                <a16:creationId xmlns:a16="http://schemas.microsoft.com/office/drawing/2014/main" id="{5F71369B-48D1-8403-55CC-C4529AD68ADE}"/>
              </a:ext>
            </a:extLst>
          </p:cNvPr>
          <p:cNvCxnSpPr>
            <a:cxnSpLocks/>
          </p:cNvCxnSpPr>
          <p:nvPr/>
        </p:nvCxnSpPr>
        <p:spPr>
          <a:xfrm>
            <a:off x="6927850" y="5181659"/>
            <a:ext cx="482758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35" name="Straight Connector 134">
            <a:extLst>
              <a:ext uri="{FF2B5EF4-FFF2-40B4-BE49-F238E27FC236}">
                <a16:creationId xmlns:a16="http://schemas.microsoft.com/office/drawing/2014/main" id="{8A8E4E97-CC90-5420-04AE-BEE820017E4F}"/>
              </a:ext>
            </a:extLst>
          </p:cNvPr>
          <p:cNvCxnSpPr>
            <a:cxnSpLocks/>
          </p:cNvCxnSpPr>
          <p:nvPr/>
        </p:nvCxnSpPr>
        <p:spPr>
          <a:xfrm>
            <a:off x="6927850" y="5698195"/>
            <a:ext cx="482758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28" name="Group 27">
            <a:extLst>
              <a:ext uri="{FF2B5EF4-FFF2-40B4-BE49-F238E27FC236}">
                <a16:creationId xmlns:a16="http://schemas.microsoft.com/office/drawing/2014/main" id="{B1E32F24-14AA-37E2-4A6F-011DA73BE2A0}"/>
              </a:ext>
            </a:extLst>
          </p:cNvPr>
          <p:cNvGrpSpPr/>
          <p:nvPr/>
        </p:nvGrpSpPr>
        <p:grpSpPr>
          <a:xfrm>
            <a:off x="6275388" y="3675645"/>
            <a:ext cx="5454498" cy="431800"/>
            <a:chOff x="6294307" y="3678822"/>
            <a:chExt cx="5454498" cy="431800"/>
          </a:xfrm>
        </p:grpSpPr>
        <p:sp>
          <p:nvSpPr>
            <p:cNvPr id="112" name="Rectangle 111">
              <a:extLst>
                <a:ext uri="{FF2B5EF4-FFF2-40B4-BE49-F238E27FC236}">
                  <a16:creationId xmlns:a16="http://schemas.microsoft.com/office/drawing/2014/main" id="{CE225DC7-E008-92B7-C53A-EF1DB5425A8E}"/>
                </a:ext>
              </a:extLst>
            </p:cNvPr>
            <p:cNvSpPr/>
            <p:nvPr/>
          </p:nvSpPr>
          <p:spPr>
            <a:xfrm>
              <a:off x="6982753" y="3697078"/>
              <a:ext cx="4766052"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a:solidFill>
                    <a:schemeClr val="tx1"/>
                  </a:solidFill>
                </a:rPr>
                <a:t>Comfortable shoes</a:t>
              </a:r>
            </a:p>
          </p:txBody>
        </p:sp>
        <p:sp>
          <p:nvSpPr>
            <p:cNvPr id="145" name="Rectangle 144">
              <a:extLst>
                <a:ext uri="{FF2B5EF4-FFF2-40B4-BE49-F238E27FC236}">
                  <a16:creationId xmlns:a16="http://schemas.microsoft.com/office/drawing/2014/main" id="{FEA0196F-BE95-27C5-83FA-816B4C71CC4D}"/>
                </a:ext>
              </a:extLst>
            </p:cNvPr>
            <p:cNvSpPr/>
            <p:nvPr/>
          </p:nvSpPr>
          <p:spPr>
            <a:xfrm>
              <a:off x="6294307" y="3678822"/>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46" name="L-Shape 145">
              <a:extLst>
                <a:ext uri="{FF2B5EF4-FFF2-40B4-BE49-F238E27FC236}">
                  <a16:creationId xmlns:a16="http://schemas.microsoft.com/office/drawing/2014/main" id="{33D36DDF-DE13-2813-C929-91B49749B619}"/>
                </a:ext>
              </a:extLst>
            </p:cNvPr>
            <p:cNvSpPr/>
            <p:nvPr/>
          </p:nvSpPr>
          <p:spPr>
            <a:xfrm rot="13500000">
              <a:off x="6429116" y="375833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400"/>
            </a:p>
          </p:txBody>
        </p:sp>
      </p:grpSp>
      <p:grpSp>
        <p:nvGrpSpPr>
          <p:cNvPr id="36" name="Group 35">
            <a:extLst>
              <a:ext uri="{FF2B5EF4-FFF2-40B4-BE49-F238E27FC236}">
                <a16:creationId xmlns:a16="http://schemas.microsoft.com/office/drawing/2014/main" id="{CD0519B3-18B2-3940-A264-AB3D54BB4AEC}"/>
              </a:ext>
            </a:extLst>
          </p:cNvPr>
          <p:cNvGrpSpPr/>
          <p:nvPr/>
        </p:nvGrpSpPr>
        <p:grpSpPr>
          <a:xfrm>
            <a:off x="6275388" y="4708717"/>
            <a:ext cx="5454498" cy="431800"/>
            <a:chOff x="6294307" y="4713344"/>
            <a:chExt cx="5454498" cy="431800"/>
          </a:xfrm>
        </p:grpSpPr>
        <p:sp>
          <p:nvSpPr>
            <p:cNvPr id="114" name="Rectangle 113">
              <a:extLst>
                <a:ext uri="{FF2B5EF4-FFF2-40B4-BE49-F238E27FC236}">
                  <a16:creationId xmlns:a16="http://schemas.microsoft.com/office/drawing/2014/main" id="{C811D597-70F7-1779-21A3-651A58A939DA}"/>
                </a:ext>
              </a:extLst>
            </p:cNvPr>
            <p:cNvSpPr/>
            <p:nvPr/>
          </p:nvSpPr>
          <p:spPr>
            <a:xfrm>
              <a:off x="6982753" y="4731600"/>
              <a:ext cx="4766052"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r>
                <a:rPr lang="en-gb" sz="1400" dirty="0">
                  <a:solidFill>
                    <a:srgbClr val="212529"/>
                  </a:solidFill>
                </a:rPr>
                <a:t>Hygiene items, towels, toilet paper,</a:t>
              </a:r>
              <a:r>
                <a:rPr lang="lv-LV" sz="1400" dirty="0">
                  <a:solidFill>
                    <a:srgbClr val="212529"/>
                  </a:solidFill>
                </a:rPr>
                <a:t> </a:t>
              </a:r>
              <a:r>
                <a:rPr lang="en-gb" sz="1400" dirty="0">
                  <a:solidFill>
                    <a:srgbClr val="212529"/>
                  </a:solidFill>
                </a:rPr>
                <a:t>disposable wipes</a:t>
              </a:r>
            </a:p>
          </p:txBody>
        </p:sp>
        <p:sp>
          <p:nvSpPr>
            <p:cNvPr id="147" name="Rectangle 146">
              <a:extLst>
                <a:ext uri="{FF2B5EF4-FFF2-40B4-BE49-F238E27FC236}">
                  <a16:creationId xmlns:a16="http://schemas.microsoft.com/office/drawing/2014/main" id="{0080CAF5-EFAA-8F52-EF9A-5153BBFBE12C}"/>
                </a:ext>
              </a:extLst>
            </p:cNvPr>
            <p:cNvSpPr/>
            <p:nvPr/>
          </p:nvSpPr>
          <p:spPr>
            <a:xfrm>
              <a:off x="6294307" y="4713344"/>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48" name="L-Shape 147">
              <a:extLst>
                <a:ext uri="{FF2B5EF4-FFF2-40B4-BE49-F238E27FC236}">
                  <a16:creationId xmlns:a16="http://schemas.microsoft.com/office/drawing/2014/main" id="{F65C1C29-24D7-2EA5-E06F-DFD7B3801DD6}"/>
                </a:ext>
              </a:extLst>
            </p:cNvPr>
            <p:cNvSpPr/>
            <p:nvPr/>
          </p:nvSpPr>
          <p:spPr>
            <a:xfrm rot="13500000">
              <a:off x="6429116" y="479285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400"/>
            </a:p>
          </p:txBody>
        </p:sp>
      </p:grpSp>
      <p:grpSp>
        <p:nvGrpSpPr>
          <p:cNvPr id="40" name="Group 39">
            <a:extLst>
              <a:ext uri="{FF2B5EF4-FFF2-40B4-BE49-F238E27FC236}">
                <a16:creationId xmlns:a16="http://schemas.microsoft.com/office/drawing/2014/main" id="{875E3E33-87B3-F8A9-DA70-FD8467371B02}"/>
              </a:ext>
            </a:extLst>
          </p:cNvPr>
          <p:cNvGrpSpPr/>
          <p:nvPr/>
        </p:nvGrpSpPr>
        <p:grpSpPr>
          <a:xfrm>
            <a:off x="6275388" y="5741792"/>
            <a:ext cx="5454500" cy="431800"/>
            <a:chOff x="6294307" y="5747866"/>
            <a:chExt cx="5454500" cy="431800"/>
          </a:xfrm>
        </p:grpSpPr>
        <p:sp>
          <p:nvSpPr>
            <p:cNvPr id="134" name="Rectangle 133">
              <a:extLst>
                <a:ext uri="{FF2B5EF4-FFF2-40B4-BE49-F238E27FC236}">
                  <a16:creationId xmlns:a16="http://schemas.microsoft.com/office/drawing/2014/main" id="{EC10BD46-8FB2-8393-FEC4-880171E7053A}"/>
                </a:ext>
              </a:extLst>
            </p:cNvPr>
            <p:cNvSpPr/>
            <p:nvPr/>
          </p:nvSpPr>
          <p:spPr>
            <a:xfrm>
              <a:off x="6982753" y="5766122"/>
              <a:ext cx="4766054"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r>
                <a:rPr lang="en-gb" sz="1400">
                  <a:solidFill>
                    <a:srgbClr val="212529"/>
                  </a:solidFill>
                </a:rPr>
                <a:t>Drinking water</a:t>
              </a:r>
            </a:p>
          </p:txBody>
        </p:sp>
        <p:sp>
          <p:nvSpPr>
            <p:cNvPr id="149" name="Rectangle 148">
              <a:extLst>
                <a:ext uri="{FF2B5EF4-FFF2-40B4-BE49-F238E27FC236}">
                  <a16:creationId xmlns:a16="http://schemas.microsoft.com/office/drawing/2014/main" id="{35855442-2457-55F4-0452-5CC740315908}"/>
                </a:ext>
              </a:extLst>
            </p:cNvPr>
            <p:cNvSpPr/>
            <p:nvPr/>
          </p:nvSpPr>
          <p:spPr>
            <a:xfrm>
              <a:off x="6294307" y="5747866"/>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50" name="L-Shape 149">
              <a:extLst>
                <a:ext uri="{FF2B5EF4-FFF2-40B4-BE49-F238E27FC236}">
                  <a16:creationId xmlns:a16="http://schemas.microsoft.com/office/drawing/2014/main" id="{66CE9B33-23AB-C370-893E-885C2B8AC857}"/>
                </a:ext>
              </a:extLst>
            </p:cNvPr>
            <p:cNvSpPr/>
            <p:nvPr/>
          </p:nvSpPr>
          <p:spPr>
            <a:xfrm rot="13500000">
              <a:off x="6429116" y="5827378"/>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400"/>
            </a:p>
          </p:txBody>
        </p:sp>
      </p:grpSp>
      <p:grpSp>
        <p:nvGrpSpPr>
          <p:cNvPr id="30" name="Group 29">
            <a:extLst>
              <a:ext uri="{FF2B5EF4-FFF2-40B4-BE49-F238E27FC236}">
                <a16:creationId xmlns:a16="http://schemas.microsoft.com/office/drawing/2014/main" id="{F64BAC4C-DA2D-C04B-A3D7-E83446974125}"/>
              </a:ext>
            </a:extLst>
          </p:cNvPr>
          <p:cNvGrpSpPr/>
          <p:nvPr/>
        </p:nvGrpSpPr>
        <p:grpSpPr>
          <a:xfrm>
            <a:off x="6275388" y="4192181"/>
            <a:ext cx="5454500" cy="431800"/>
            <a:chOff x="6294307" y="4196083"/>
            <a:chExt cx="5454500" cy="431800"/>
          </a:xfrm>
        </p:grpSpPr>
        <p:sp>
          <p:nvSpPr>
            <p:cNvPr id="113" name="Rectangle 112">
              <a:extLst>
                <a:ext uri="{FF2B5EF4-FFF2-40B4-BE49-F238E27FC236}">
                  <a16:creationId xmlns:a16="http://schemas.microsoft.com/office/drawing/2014/main" id="{1C8AA94D-6326-E1A4-9FD5-EEFABDA0A9E6}"/>
                </a:ext>
              </a:extLst>
            </p:cNvPr>
            <p:cNvSpPr/>
            <p:nvPr/>
          </p:nvSpPr>
          <p:spPr>
            <a:xfrm>
              <a:off x="6982753" y="4214339"/>
              <a:ext cx="4766054"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a:solidFill>
                    <a:schemeClr val="tx1"/>
                  </a:solidFill>
                </a:rPr>
                <a:t>Sleeping bag or blanket, camping mat, preferably tent</a:t>
              </a:r>
            </a:p>
          </p:txBody>
        </p:sp>
        <p:sp>
          <p:nvSpPr>
            <p:cNvPr id="151" name="Rectangle 150">
              <a:extLst>
                <a:ext uri="{FF2B5EF4-FFF2-40B4-BE49-F238E27FC236}">
                  <a16:creationId xmlns:a16="http://schemas.microsoft.com/office/drawing/2014/main" id="{D9D06C68-9D59-46B0-4762-AB2451365F8C}"/>
                </a:ext>
              </a:extLst>
            </p:cNvPr>
            <p:cNvSpPr/>
            <p:nvPr/>
          </p:nvSpPr>
          <p:spPr>
            <a:xfrm>
              <a:off x="6294307" y="4196083"/>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52" name="L-Shape 151">
              <a:extLst>
                <a:ext uri="{FF2B5EF4-FFF2-40B4-BE49-F238E27FC236}">
                  <a16:creationId xmlns:a16="http://schemas.microsoft.com/office/drawing/2014/main" id="{22DB69AA-7D7C-AC8D-7DE1-99197C0DF9B8}"/>
                </a:ext>
              </a:extLst>
            </p:cNvPr>
            <p:cNvSpPr/>
            <p:nvPr/>
          </p:nvSpPr>
          <p:spPr>
            <a:xfrm rot="13500000">
              <a:off x="6429116" y="427559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400"/>
            </a:p>
          </p:txBody>
        </p:sp>
      </p:grpSp>
      <p:grpSp>
        <p:nvGrpSpPr>
          <p:cNvPr id="38" name="Group 37">
            <a:extLst>
              <a:ext uri="{FF2B5EF4-FFF2-40B4-BE49-F238E27FC236}">
                <a16:creationId xmlns:a16="http://schemas.microsoft.com/office/drawing/2014/main" id="{6B8968CD-EBC5-8BBB-12E2-E8D038CF46D3}"/>
              </a:ext>
            </a:extLst>
          </p:cNvPr>
          <p:cNvGrpSpPr/>
          <p:nvPr/>
        </p:nvGrpSpPr>
        <p:grpSpPr>
          <a:xfrm>
            <a:off x="6275388" y="5225253"/>
            <a:ext cx="5454500" cy="431800"/>
            <a:chOff x="6294307" y="5230605"/>
            <a:chExt cx="5454500" cy="431800"/>
          </a:xfrm>
        </p:grpSpPr>
        <p:sp>
          <p:nvSpPr>
            <p:cNvPr id="115" name="Rectangle 114">
              <a:extLst>
                <a:ext uri="{FF2B5EF4-FFF2-40B4-BE49-F238E27FC236}">
                  <a16:creationId xmlns:a16="http://schemas.microsoft.com/office/drawing/2014/main" id="{C14EEC2A-B1B5-2F49-3BF1-0AE6DC6E5AF0}"/>
                </a:ext>
              </a:extLst>
            </p:cNvPr>
            <p:cNvSpPr/>
            <p:nvPr/>
          </p:nvSpPr>
          <p:spPr>
            <a:xfrm>
              <a:off x="6982753" y="5248861"/>
              <a:ext cx="4766054"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r>
                <a:rPr lang="en-gb" sz="1400">
                  <a:solidFill>
                    <a:srgbClr val="212529"/>
                  </a:solidFill>
                </a:rPr>
                <a:t>Food which may be consumed without cooking</a:t>
              </a:r>
              <a:br>
                <a:rPr lang="en-US" sz="1400">
                  <a:solidFill>
                    <a:srgbClr val="212529"/>
                  </a:solidFill>
                </a:rPr>
              </a:br>
              <a:r>
                <a:rPr lang="en-gb" sz="1400">
                  <a:solidFill>
                    <a:srgbClr val="212529"/>
                  </a:solidFill>
                </a:rPr>
                <a:t>and with a long shelf life</a:t>
              </a:r>
            </a:p>
          </p:txBody>
        </p:sp>
        <p:sp>
          <p:nvSpPr>
            <p:cNvPr id="153" name="Rectangle 152">
              <a:extLst>
                <a:ext uri="{FF2B5EF4-FFF2-40B4-BE49-F238E27FC236}">
                  <a16:creationId xmlns:a16="http://schemas.microsoft.com/office/drawing/2014/main" id="{AFF62DC7-A18C-39D3-FC33-0607863B7E7F}"/>
                </a:ext>
              </a:extLst>
            </p:cNvPr>
            <p:cNvSpPr/>
            <p:nvPr/>
          </p:nvSpPr>
          <p:spPr>
            <a:xfrm>
              <a:off x="6294307" y="5230605"/>
              <a:ext cx="576263" cy="4318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54" name="L-Shape 153">
              <a:extLst>
                <a:ext uri="{FF2B5EF4-FFF2-40B4-BE49-F238E27FC236}">
                  <a16:creationId xmlns:a16="http://schemas.microsoft.com/office/drawing/2014/main" id="{849C1DEB-8F80-05F8-1E3B-1D75D978E205}"/>
                </a:ext>
              </a:extLst>
            </p:cNvPr>
            <p:cNvSpPr/>
            <p:nvPr/>
          </p:nvSpPr>
          <p:spPr>
            <a:xfrm rot="13500000">
              <a:off x="6429116" y="531011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400"/>
            </a:p>
          </p:txBody>
        </p:sp>
      </p:grpSp>
      <p:grpSp>
        <p:nvGrpSpPr>
          <p:cNvPr id="27" name="Group 26">
            <a:extLst>
              <a:ext uri="{FF2B5EF4-FFF2-40B4-BE49-F238E27FC236}">
                <a16:creationId xmlns:a16="http://schemas.microsoft.com/office/drawing/2014/main" id="{F4E244C8-2586-B05C-DCD4-BC7E0201394E}"/>
              </a:ext>
            </a:extLst>
          </p:cNvPr>
          <p:cNvGrpSpPr/>
          <p:nvPr/>
        </p:nvGrpSpPr>
        <p:grpSpPr>
          <a:xfrm>
            <a:off x="6275388" y="3160964"/>
            <a:ext cx="5454781" cy="432397"/>
            <a:chOff x="6294307" y="3160964"/>
            <a:chExt cx="5454781" cy="432397"/>
          </a:xfrm>
        </p:grpSpPr>
        <p:sp>
          <p:nvSpPr>
            <p:cNvPr id="107" name="Rectangle 106">
              <a:extLst>
                <a:ext uri="{FF2B5EF4-FFF2-40B4-BE49-F238E27FC236}">
                  <a16:creationId xmlns:a16="http://schemas.microsoft.com/office/drawing/2014/main" id="{DDE0F37C-AEE2-8B34-A581-158D9D35DE81}"/>
                </a:ext>
              </a:extLst>
            </p:cNvPr>
            <p:cNvSpPr/>
            <p:nvPr/>
          </p:nvSpPr>
          <p:spPr>
            <a:xfrm>
              <a:off x="6983413" y="3179518"/>
              <a:ext cx="4765675" cy="395288"/>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a:solidFill>
                    <a:schemeClr val="tx1"/>
                  </a:solidFill>
                </a:rPr>
                <a:t>Clothing, spare underwear</a:t>
              </a:r>
            </a:p>
          </p:txBody>
        </p:sp>
        <p:sp>
          <p:nvSpPr>
            <p:cNvPr id="155" name="Rectangle 154">
              <a:extLst>
                <a:ext uri="{FF2B5EF4-FFF2-40B4-BE49-F238E27FC236}">
                  <a16:creationId xmlns:a16="http://schemas.microsoft.com/office/drawing/2014/main" id="{008B1A32-C98D-BE04-DD6A-56803A6120BE}"/>
                </a:ext>
              </a:extLst>
            </p:cNvPr>
            <p:cNvSpPr/>
            <p:nvPr/>
          </p:nvSpPr>
          <p:spPr>
            <a:xfrm>
              <a:off x="6294307" y="3160964"/>
              <a:ext cx="576263" cy="432397"/>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56" name="L-Shape 155">
              <a:extLst>
                <a:ext uri="{FF2B5EF4-FFF2-40B4-BE49-F238E27FC236}">
                  <a16:creationId xmlns:a16="http://schemas.microsoft.com/office/drawing/2014/main" id="{4903EDFA-BFF2-B29C-038B-F8DDC3D7FF43}"/>
                </a:ext>
              </a:extLst>
            </p:cNvPr>
            <p:cNvSpPr/>
            <p:nvPr/>
          </p:nvSpPr>
          <p:spPr>
            <a:xfrm rot="13500000">
              <a:off x="6429116" y="324077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400"/>
            </a:p>
          </p:txBody>
        </p:sp>
      </p:grpSp>
      <p:cxnSp>
        <p:nvCxnSpPr>
          <p:cNvPr id="14" name="Straight Connector 13">
            <a:extLst>
              <a:ext uri="{FF2B5EF4-FFF2-40B4-BE49-F238E27FC236}">
                <a16:creationId xmlns:a16="http://schemas.microsoft.com/office/drawing/2014/main" id="{19C8F992-5A7D-F311-1E82-1949C40D7E4D}"/>
              </a:ext>
            </a:extLst>
          </p:cNvPr>
          <p:cNvCxnSpPr>
            <a:cxnSpLocks/>
          </p:cNvCxnSpPr>
          <p:nvPr/>
        </p:nvCxnSpPr>
        <p:spPr>
          <a:xfrm>
            <a:off x="6927849" y="3633788"/>
            <a:ext cx="4827588"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Tree>
    <p:extLst>
      <p:ext uri="{BB962C8B-B14F-4D97-AF65-F5344CB8AC3E}">
        <p14:creationId xmlns:p14="http://schemas.microsoft.com/office/powerpoint/2010/main" val="385369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hink-cell data - do not delete" hidden="1">
            <a:extLst>
              <a:ext uri="{FF2B5EF4-FFF2-40B4-BE49-F238E27FC236}">
                <a16:creationId xmlns:a16="http://schemas.microsoft.com/office/drawing/2014/main" id="{4814B7D5-547D-3226-2475-DFF7002987A0}"/>
              </a:ext>
            </a:extLst>
          </p:cNvPr>
          <p:cNvGraphicFramePr>
            <a:graphicFrameLocks noChangeAspect="1"/>
          </p:cNvGraphicFramePr>
          <p:nvPr>
            <p:custDataLst>
              <p:tags r:id="rId1"/>
            </p:custDataLst>
            <p:extLst>
              <p:ext uri="{D42A27DB-BD31-4B8C-83A1-F6EECF244321}">
                <p14:modId xmlns:p14="http://schemas.microsoft.com/office/powerpoint/2010/main" val="31940878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63" imgH="562" progId="TCLayout.ActiveDocument.1">
                  <p:embed/>
                </p:oleObj>
              </mc:Choice>
              <mc:Fallback>
                <p:oleObj name="think-cell Slide" r:id="rId4" imgW="563" imgH="562" progId="TCLayout.ActiveDocument.1">
                  <p:embed/>
                  <p:pic>
                    <p:nvPicPr>
                      <p:cNvPr id="21" name="think-cell data - do not delete" hidden="1">
                        <a:extLst>
                          <a:ext uri="{FF2B5EF4-FFF2-40B4-BE49-F238E27FC236}">
                            <a16:creationId xmlns:a16="http://schemas.microsoft.com/office/drawing/2014/main" id="{4814B7D5-547D-3226-2475-DFF7002987A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49" name="Straight Connector 48">
            <a:extLst>
              <a:ext uri="{FF2B5EF4-FFF2-40B4-BE49-F238E27FC236}">
                <a16:creationId xmlns:a16="http://schemas.microsoft.com/office/drawing/2014/main" id="{DE4C088D-E399-9F6B-F572-CB955A850CB7}"/>
              </a:ext>
            </a:extLst>
          </p:cNvPr>
          <p:cNvCxnSpPr>
            <a:cxnSpLocks/>
          </p:cNvCxnSpPr>
          <p:nvPr/>
        </p:nvCxnSpPr>
        <p:spPr>
          <a:xfrm>
            <a:off x="1107653" y="5638441"/>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76" name="Group 75">
            <a:extLst>
              <a:ext uri="{FF2B5EF4-FFF2-40B4-BE49-F238E27FC236}">
                <a16:creationId xmlns:a16="http://schemas.microsoft.com/office/drawing/2014/main" id="{36D472C7-EE99-73DD-2533-458FDF3BA99F}"/>
              </a:ext>
            </a:extLst>
          </p:cNvPr>
          <p:cNvGrpSpPr/>
          <p:nvPr/>
        </p:nvGrpSpPr>
        <p:grpSpPr>
          <a:xfrm>
            <a:off x="442913" y="3326552"/>
            <a:ext cx="5473700" cy="470726"/>
            <a:chOff x="442913" y="3072158"/>
            <a:chExt cx="5473700" cy="470726"/>
          </a:xfrm>
        </p:grpSpPr>
        <p:sp>
          <p:nvSpPr>
            <p:cNvPr id="57" name="Rectangle 56">
              <a:extLst>
                <a:ext uri="{FF2B5EF4-FFF2-40B4-BE49-F238E27FC236}">
                  <a16:creationId xmlns:a16="http://schemas.microsoft.com/office/drawing/2014/main" id="{A073C5EE-5299-ADD0-94D7-3170276FA166}"/>
                </a:ext>
              </a:extLst>
            </p:cNvPr>
            <p:cNvSpPr/>
            <p:nvPr/>
          </p:nvSpPr>
          <p:spPr>
            <a:xfrm>
              <a:off x="442913" y="3072158"/>
              <a:ext cx="576263" cy="47072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52" name="Rectangle 51">
              <a:extLst>
                <a:ext uri="{FF2B5EF4-FFF2-40B4-BE49-F238E27FC236}">
                  <a16:creationId xmlns:a16="http://schemas.microsoft.com/office/drawing/2014/main" id="{54140961-D367-FFB1-E0FC-3F385487D472}"/>
                </a:ext>
              </a:extLst>
            </p:cNvPr>
            <p:cNvSpPr/>
            <p:nvPr/>
          </p:nvSpPr>
          <p:spPr>
            <a:xfrm>
              <a:off x="1107653" y="3091521"/>
              <a:ext cx="4808960"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dirty="0">
                  <a:solidFill>
                    <a:schemeClr val="tx1"/>
                  </a:solidFill>
                  <a:effectLst/>
                </a:rPr>
                <a:t>Drinking water and water for other uses (</a:t>
              </a:r>
              <a:r>
                <a:rPr lang="en-gb" sz="1400" b="0" i="0" dirty="0" err="1">
                  <a:solidFill>
                    <a:schemeClr val="tx1"/>
                  </a:solidFill>
                  <a:effectLst/>
                </a:rPr>
                <a:t>e.g</a:t>
              </a:r>
              <a:r>
                <a:rPr lang="lv-LV" sz="1400" b="0" i="0" dirty="0">
                  <a:solidFill>
                    <a:schemeClr val="tx1"/>
                  </a:solidFill>
                  <a:effectLst/>
                </a:rPr>
                <a:t>.</a:t>
              </a:r>
              <a:r>
                <a:rPr lang="en-gb" sz="1400" dirty="0">
                  <a:solidFill>
                    <a:schemeClr val="tx1"/>
                  </a:solidFill>
                </a:rPr>
                <a:t>,</a:t>
              </a:r>
            </a:p>
            <a:p>
              <a:pPr algn="l" rtl="0"/>
              <a:r>
                <a:rPr lang="en-gb" sz="1400" b="0" i="0" dirty="0">
                  <a:solidFill>
                    <a:schemeClr val="tx1"/>
                  </a:solidFill>
                  <a:effectLst/>
                </a:rPr>
                <a:t>for washing)</a:t>
              </a:r>
            </a:p>
          </p:txBody>
        </p:sp>
        <p:sp>
          <p:nvSpPr>
            <p:cNvPr id="58" name="L-Shape 57">
              <a:extLst>
                <a:ext uri="{FF2B5EF4-FFF2-40B4-BE49-F238E27FC236}">
                  <a16:creationId xmlns:a16="http://schemas.microsoft.com/office/drawing/2014/main" id="{1CA40E5F-52E1-906F-10FD-B58385773173}"/>
                </a:ext>
              </a:extLst>
            </p:cNvPr>
            <p:cNvSpPr/>
            <p:nvPr/>
          </p:nvSpPr>
          <p:spPr>
            <a:xfrm rot="13500000">
              <a:off x="559307" y="3171133"/>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cxnSp>
        <p:nvCxnSpPr>
          <p:cNvPr id="59" name="Straight Connector 58">
            <a:extLst>
              <a:ext uri="{FF2B5EF4-FFF2-40B4-BE49-F238E27FC236}">
                <a16:creationId xmlns:a16="http://schemas.microsoft.com/office/drawing/2014/main" id="{7E500747-C848-E521-FDAE-12CD91281C7E}"/>
              </a:ext>
            </a:extLst>
          </p:cNvPr>
          <p:cNvCxnSpPr>
            <a:cxnSpLocks/>
          </p:cNvCxnSpPr>
          <p:nvPr/>
        </p:nvCxnSpPr>
        <p:spPr>
          <a:xfrm>
            <a:off x="1107653" y="3857861"/>
            <a:ext cx="4808959" cy="0"/>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rtlCol="0"/>
          <a:lstStyle/>
          <a:p>
            <a:pPr rtl="0"/>
            <a:r>
              <a:rPr lang="en-gb" dirty="0"/>
              <a:t>Home </a:t>
            </a:r>
            <a:r>
              <a:rPr lang="lv-LV" dirty="0" err="1"/>
              <a:t>emergency</a:t>
            </a:r>
            <a:r>
              <a:rPr lang="lv-LV" dirty="0"/>
              <a:t> </a:t>
            </a:r>
            <a:r>
              <a:rPr lang="lv-LV" dirty="0" err="1"/>
              <a:t>kit</a:t>
            </a:r>
            <a:br>
              <a:rPr lang="lv-LV" dirty="0"/>
            </a:br>
            <a:endParaRPr lang="en-GB" dirty="0">
              <a:solidFill>
                <a:srgbClr val="A8192D"/>
              </a:solidFill>
            </a:endParaRPr>
          </a:p>
        </p:txBody>
      </p:sp>
      <p:cxnSp>
        <p:nvCxnSpPr>
          <p:cNvPr id="6" name="Straight Connector 5">
            <a:extLst>
              <a:ext uri="{FF2B5EF4-FFF2-40B4-BE49-F238E27FC236}">
                <a16:creationId xmlns:a16="http://schemas.microsoft.com/office/drawing/2014/main" id="{AA7A7FA2-43EB-E10E-9DB9-8125FF1E58FC}"/>
              </a:ext>
            </a:extLst>
          </p:cNvPr>
          <p:cNvCxnSpPr>
            <a:cxnSpLocks/>
          </p:cNvCxnSpPr>
          <p:nvPr/>
        </p:nvCxnSpPr>
        <p:spPr>
          <a:xfrm>
            <a:off x="1107653" y="4449753"/>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5" name="Straight Connector 14">
            <a:extLst>
              <a:ext uri="{FF2B5EF4-FFF2-40B4-BE49-F238E27FC236}">
                <a16:creationId xmlns:a16="http://schemas.microsoft.com/office/drawing/2014/main" id="{60508230-2256-BEAC-3F1B-1FBD12640BF7}"/>
              </a:ext>
            </a:extLst>
          </p:cNvPr>
          <p:cNvCxnSpPr>
            <a:cxnSpLocks/>
          </p:cNvCxnSpPr>
          <p:nvPr/>
        </p:nvCxnSpPr>
        <p:spPr>
          <a:xfrm>
            <a:off x="1108075" y="5044097"/>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6" name="Straight Connector 15">
            <a:extLst>
              <a:ext uri="{FF2B5EF4-FFF2-40B4-BE49-F238E27FC236}">
                <a16:creationId xmlns:a16="http://schemas.microsoft.com/office/drawing/2014/main" id="{1E7CC1BC-C16B-82D6-0EA2-3A181E8600F1}"/>
              </a:ext>
            </a:extLst>
          </p:cNvPr>
          <p:cNvCxnSpPr>
            <a:cxnSpLocks/>
          </p:cNvCxnSpPr>
          <p:nvPr/>
        </p:nvCxnSpPr>
        <p:spPr>
          <a:xfrm>
            <a:off x="6940549" y="3857886"/>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77" name="Group 76">
            <a:extLst>
              <a:ext uri="{FF2B5EF4-FFF2-40B4-BE49-F238E27FC236}">
                <a16:creationId xmlns:a16="http://schemas.microsoft.com/office/drawing/2014/main" id="{E72D5656-A1E0-4795-B2AE-7E920581FE77}"/>
              </a:ext>
            </a:extLst>
          </p:cNvPr>
          <p:cNvGrpSpPr/>
          <p:nvPr/>
        </p:nvGrpSpPr>
        <p:grpSpPr>
          <a:xfrm>
            <a:off x="442913" y="3918444"/>
            <a:ext cx="5473278" cy="470726"/>
            <a:chOff x="442913" y="3716738"/>
            <a:chExt cx="5473278" cy="470726"/>
          </a:xfrm>
        </p:grpSpPr>
        <p:sp>
          <p:nvSpPr>
            <p:cNvPr id="72" name="Rectangle 71">
              <a:extLst>
                <a:ext uri="{FF2B5EF4-FFF2-40B4-BE49-F238E27FC236}">
                  <a16:creationId xmlns:a16="http://schemas.microsoft.com/office/drawing/2014/main" id="{2543AFCA-7DBC-4F76-9DA2-D2643AE45BA9}"/>
                </a:ext>
              </a:extLst>
            </p:cNvPr>
            <p:cNvSpPr/>
            <p:nvPr/>
          </p:nvSpPr>
          <p:spPr>
            <a:xfrm>
              <a:off x="442913" y="3716738"/>
              <a:ext cx="576263" cy="47072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40" name="Rectangle 39">
              <a:extLst>
                <a:ext uri="{FF2B5EF4-FFF2-40B4-BE49-F238E27FC236}">
                  <a16:creationId xmlns:a16="http://schemas.microsoft.com/office/drawing/2014/main" id="{0397F1B3-1DAC-781B-5BE5-08FA024DC19C}"/>
                </a:ext>
              </a:extLst>
            </p:cNvPr>
            <p:cNvSpPr/>
            <p:nvPr/>
          </p:nvSpPr>
          <p:spPr>
            <a:xfrm>
              <a:off x="1107653" y="3736201"/>
              <a:ext cx="4808538"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chemeClr val="tx1"/>
                  </a:solidFill>
                  <a:effectLst/>
                </a:rPr>
                <a:t>Products with a long shelf life</a:t>
              </a:r>
              <a:endParaRPr lang="lv-LV" sz="1400" b="0" i="0">
                <a:solidFill>
                  <a:schemeClr val="tx1"/>
                </a:solidFill>
                <a:effectLst/>
              </a:endParaRPr>
            </a:p>
          </p:txBody>
        </p:sp>
        <p:sp>
          <p:nvSpPr>
            <p:cNvPr id="73" name="L-Shape 72">
              <a:extLst>
                <a:ext uri="{FF2B5EF4-FFF2-40B4-BE49-F238E27FC236}">
                  <a16:creationId xmlns:a16="http://schemas.microsoft.com/office/drawing/2014/main" id="{C3973224-0FDE-AB92-CA48-254692E39197}"/>
                </a:ext>
              </a:extLst>
            </p:cNvPr>
            <p:cNvSpPr/>
            <p:nvPr/>
          </p:nvSpPr>
          <p:spPr>
            <a:xfrm rot="13500000">
              <a:off x="559307" y="3815713"/>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grpSp>
        <p:nvGrpSpPr>
          <p:cNvPr id="78" name="Group 77">
            <a:extLst>
              <a:ext uri="{FF2B5EF4-FFF2-40B4-BE49-F238E27FC236}">
                <a16:creationId xmlns:a16="http://schemas.microsoft.com/office/drawing/2014/main" id="{1753ADC5-21EE-FD32-F4A3-6A5C49B5982A}"/>
              </a:ext>
            </a:extLst>
          </p:cNvPr>
          <p:cNvGrpSpPr/>
          <p:nvPr/>
        </p:nvGrpSpPr>
        <p:grpSpPr>
          <a:xfrm>
            <a:off x="442913" y="4512788"/>
            <a:ext cx="5473278" cy="470726"/>
            <a:chOff x="442913" y="4363770"/>
            <a:chExt cx="5473278" cy="470726"/>
          </a:xfrm>
        </p:grpSpPr>
        <p:sp>
          <p:nvSpPr>
            <p:cNvPr id="79" name="Rectangle 78">
              <a:extLst>
                <a:ext uri="{FF2B5EF4-FFF2-40B4-BE49-F238E27FC236}">
                  <a16:creationId xmlns:a16="http://schemas.microsoft.com/office/drawing/2014/main" id="{33E6C1AD-B972-C1DB-5544-0E474CB14E21}"/>
                </a:ext>
              </a:extLst>
            </p:cNvPr>
            <p:cNvSpPr/>
            <p:nvPr/>
          </p:nvSpPr>
          <p:spPr>
            <a:xfrm>
              <a:off x="442913" y="4363770"/>
              <a:ext cx="576263" cy="47072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41" name="Rectangle 40">
              <a:extLst>
                <a:ext uri="{FF2B5EF4-FFF2-40B4-BE49-F238E27FC236}">
                  <a16:creationId xmlns:a16="http://schemas.microsoft.com/office/drawing/2014/main" id="{66A14158-E11A-E312-8696-ADD9D0E04629}"/>
                </a:ext>
              </a:extLst>
            </p:cNvPr>
            <p:cNvSpPr/>
            <p:nvPr/>
          </p:nvSpPr>
          <p:spPr>
            <a:xfrm>
              <a:off x="1107653" y="4383233"/>
              <a:ext cx="4808538"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chemeClr val="tx1"/>
                  </a:solidFill>
                  <a:effectLst/>
                </a:rPr>
                <a:t>First aid kit</a:t>
              </a:r>
            </a:p>
          </p:txBody>
        </p:sp>
        <p:sp>
          <p:nvSpPr>
            <p:cNvPr id="80" name="L-Shape 79">
              <a:extLst>
                <a:ext uri="{FF2B5EF4-FFF2-40B4-BE49-F238E27FC236}">
                  <a16:creationId xmlns:a16="http://schemas.microsoft.com/office/drawing/2014/main" id="{19338F7A-E7EA-96BA-EA8F-E1DB08E2C178}"/>
                </a:ext>
              </a:extLst>
            </p:cNvPr>
            <p:cNvSpPr/>
            <p:nvPr/>
          </p:nvSpPr>
          <p:spPr>
            <a:xfrm rot="13500000">
              <a:off x="559307" y="446274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grpSp>
        <p:nvGrpSpPr>
          <p:cNvPr id="81" name="Group 80">
            <a:extLst>
              <a:ext uri="{FF2B5EF4-FFF2-40B4-BE49-F238E27FC236}">
                <a16:creationId xmlns:a16="http://schemas.microsoft.com/office/drawing/2014/main" id="{3F9F86A0-A224-5EC4-FD63-BAC54844E8DD}"/>
              </a:ext>
            </a:extLst>
          </p:cNvPr>
          <p:cNvGrpSpPr/>
          <p:nvPr/>
        </p:nvGrpSpPr>
        <p:grpSpPr>
          <a:xfrm>
            <a:off x="442913" y="5107132"/>
            <a:ext cx="5473278" cy="470726"/>
            <a:chOff x="442913" y="5010802"/>
            <a:chExt cx="5473278" cy="470726"/>
          </a:xfrm>
        </p:grpSpPr>
        <p:sp>
          <p:nvSpPr>
            <p:cNvPr id="83" name="Rectangle 82">
              <a:extLst>
                <a:ext uri="{FF2B5EF4-FFF2-40B4-BE49-F238E27FC236}">
                  <a16:creationId xmlns:a16="http://schemas.microsoft.com/office/drawing/2014/main" id="{85C12B75-1D6E-881F-E30B-68674AFA8E56}"/>
                </a:ext>
              </a:extLst>
            </p:cNvPr>
            <p:cNvSpPr/>
            <p:nvPr/>
          </p:nvSpPr>
          <p:spPr>
            <a:xfrm>
              <a:off x="442913" y="5010802"/>
              <a:ext cx="576263" cy="47072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42" name="Rectangle 41">
              <a:extLst>
                <a:ext uri="{FF2B5EF4-FFF2-40B4-BE49-F238E27FC236}">
                  <a16:creationId xmlns:a16="http://schemas.microsoft.com/office/drawing/2014/main" id="{986F6EBD-76CF-AA8A-DC11-0900DE8A8EB0}"/>
                </a:ext>
              </a:extLst>
            </p:cNvPr>
            <p:cNvSpPr/>
            <p:nvPr/>
          </p:nvSpPr>
          <p:spPr>
            <a:xfrm>
              <a:off x="1107653" y="5030265"/>
              <a:ext cx="4808538"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dirty="0">
                  <a:solidFill>
                    <a:schemeClr val="tx1"/>
                  </a:solidFill>
                  <a:effectLst/>
                </a:rPr>
                <a:t>Pocket torches, spare batteries or accumulators</a:t>
              </a:r>
              <a:r>
                <a:rPr lang="lv-LV" sz="1400" b="0" i="0" dirty="0">
                  <a:solidFill>
                    <a:schemeClr val="tx1"/>
                  </a:solidFill>
                  <a:effectLst/>
                </a:rPr>
                <a:t> </a:t>
              </a:r>
              <a:r>
                <a:rPr lang="lv-LV" sz="1400" b="0" i="0" dirty="0" err="1">
                  <a:solidFill>
                    <a:schemeClr val="tx1"/>
                  </a:solidFill>
                  <a:effectLst/>
                </a:rPr>
                <a:t>for</a:t>
              </a:r>
              <a:r>
                <a:rPr lang="lv-LV" sz="1400" b="0" i="0" dirty="0">
                  <a:solidFill>
                    <a:schemeClr val="tx1"/>
                  </a:solidFill>
                  <a:effectLst/>
                </a:rPr>
                <a:t> </a:t>
              </a:r>
              <a:r>
                <a:rPr lang="lv-LV" sz="1400" b="0" i="0" dirty="0" err="1">
                  <a:solidFill>
                    <a:schemeClr val="tx1"/>
                  </a:solidFill>
                  <a:effectLst/>
                </a:rPr>
                <a:t>them</a:t>
              </a:r>
              <a:r>
                <a:rPr lang="en-gb" sz="1400" b="0" i="0" dirty="0">
                  <a:solidFill>
                    <a:schemeClr val="tx1"/>
                  </a:solidFill>
                  <a:effectLst/>
                </a:rPr>
                <a:t>, candles</a:t>
              </a:r>
            </a:p>
          </p:txBody>
        </p:sp>
        <p:sp>
          <p:nvSpPr>
            <p:cNvPr id="84" name="L-Shape 83">
              <a:extLst>
                <a:ext uri="{FF2B5EF4-FFF2-40B4-BE49-F238E27FC236}">
                  <a16:creationId xmlns:a16="http://schemas.microsoft.com/office/drawing/2014/main" id="{7F96781D-05E5-6540-1293-76F097AE987A}"/>
                </a:ext>
              </a:extLst>
            </p:cNvPr>
            <p:cNvSpPr/>
            <p:nvPr/>
          </p:nvSpPr>
          <p:spPr>
            <a:xfrm rot="13500000">
              <a:off x="559307" y="510977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grpSp>
        <p:nvGrpSpPr>
          <p:cNvPr id="82" name="Group 81">
            <a:extLst>
              <a:ext uri="{FF2B5EF4-FFF2-40B4-BE49-F238E27FC236}">
                <a16:creationId xmlns:a16="http://schemas.microsoft.com/office/drawing/2014/main" id="{93D3D9D3-E021-C5C7-0D3D-B783A24C2082}"/>
              </a:ext>
            </a:extLst>
          </p:cNvPr>
          <p:cNvGrpSpPr/>
          <p:nvPr/>
        </p:nvGrpSpPr>
        <p:grpSpPr>
          <a:xfrm>
            <a:off x="442913" y="5701474"/>
            <a:ext cx="5473279" cy="470726"/>
            <a:chOff x="442913" y="5657837"/>
            <a:chExt cx="5473279" cy="470726"/>
          </a:xfrm>
        </p:grpSpPr>
        <p:sp>
          <p:nvSpPr>
            <p:cNvPr id="89" name="Rectangle 88">
              <a:extLst>
                <a:ext uri="{FF2B5EF4-FFF2-40B4-BE49-F238E27FC236}">
                  <a16:creationId xmlns:a16="http://schemas.microsoft.com/office/drawing/2014/main" id="{7AD0F22C-299C-4471-6C33-C68875EFE67F}"/>
                </a:ext>
              </a:extLst>
            </p:cNvPr>
            <p:cNvSpPr/>
            <p:nvPr/>
          </p:nvSpPr>
          <p:spPr>
            <a:xfrm>
              <a:off x="442913" y="5657837"/>
              <a:ext cx="576263" cy="47072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20" name="Rectangle 19">
              <a:extLst>
                <a:ext uri="{FF2B5EF4-FFF2-40B4-BE49-F238E27FC236}">
                  <a16:creationId xmlns:a16="http://schemas.microsoft.com/office/drawing/2014/main" id="{A4EAD244-3E35-CF16-9610-C9DD5B3A3D07}"/>
                </a:ext>
              </a:extLst>
            </p:cNvPr>
            <p:cNvSpPr/>
            <p:nvPr/>
          </p:nvSpPr>
          <p:spPr>
            <a:xfrm>
              <a:off x="1107654" y="5677300"/>
              <a:ext cx="4808538"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a:solidFill>
                    <a:srgbClr val="212529"/>
                  </a:solidFill>
                </a:rPr>
                <a:t>Gas</a:t>
              </a:r>
              <a:r>
                <a:rPr lang="en-gb" sz="1400" b="0" i="0">
                  <a:solidFill>
                    <a:srgbClr val="212529"/>
                  </a:solidFill>
                  <a:effectLst/>
                </a:rPr>
                <a:t>burner with spare gas cylinders for cooking or other fuel stove</a:t>
              </a:r>
            </a:p>
          </p:txBody>
        </p:sp>
        <p:sp>
          <p:nvSpPr>
            <p:cNvPr id="90" name="L-Shape 89">
              <a:extLst>
                <a:ext uri="{FF2B5EF4-FFF2-40B4-BE49-F238E27FC236}">
                  <a16:creationId xmlns:a16="http://schemas.microsoft.com/office/drawing/2014/main" id="{0585702B-566A-3A03-DCD7-3B43A25AAD0D}"/>
                </a:ext>
              </a:extLst>
            </p:cNvPr>
            <p:cNvSpPr/>
            <p:nvPr/>
          </p:nvSpPr>
          <p:spPr>
            <a:xfrm rot="13500000">
              <a:off x="559307" y="575681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grpSp>
        <p:nvGrpSpPr>
          <p:cNvPr id="85" name="Group 84">
            <a:extLst>
              <a:ext uri="{FF2B5EF4-FFF2-40B4-BE49-F238E27FC236}">
                <a16:creationId xmlns:a16="http://schemas.microsoft.com/office/drawing/2014/main" id="{57AD1D61-D676-F338-2587-50E03B50E65A}"/>
              </a:ext>
            </a:extLst>
          </p:cNvPr>
          <p:cNvGrpSpPr/>
          <p:nvPr/>
        </p:nvGrpSpPr>
        <p:grpSpPr>
          <a:xfrm>
            <a:off x="6275810" y="3327216"/>
            <a:ext cx="5473278" cy="470062"/>
            <a:chOff x="6275810" y="3072312"/>
            <a:chExt cx="5473278" cy="470062"/>
          </a:xfrm>
        </p:grpSpPr>
        <p:sp>
          <p:nvSpPr>
            <p:cNvPr id="91" name="Rectangle 90">
              <a:extLst>
                <a:ext uri="{FF2B5EF4-FFF2-40B4-BE49-F238E27FC236}">
                  <a16:creationId xmlns:a16="http://schemas.microsoft.com/office/drawing/2014/main" id="{923ED525-0203-6BC5-F3E8-8ABB7C0A1DD9}"/>
                </a:ext>
              </a:extLst>
            </p:cNvPr>
            <p:cNvSpPr/>
            <p:nvPr/>
          </p:nvSpPr>
          <p:spPr>
            <a:xfrm>
              <a:off x="6275810" y="3072312"/>
              <a:ext cx="576263" cy="47006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64" name="Rectangle 63">
              <a:extLst>
                <a:ext uri="{FF2B5EF4-FFF2-40B4-BE49-F238E27FC236}">
                  <a16:creationId xmlns:a16="http://schemas.microsoft.com/office/drawing/2014/main" id="{C8839363-023E-6108-2610-F9869562BA65}"/>
                </a:ext>
              </a:extLst>
            </p:cNvPr>
            <p:cNvSpPr/>
            <p:nvPr/>
          </p:nvSpPr>
          <p:spPr>
            <a:xfrm>
              <a:off x="6940550" y="3091442"/>
              <a:ext cx="4808538"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rgbClr val="212529"/>
                  </a:solidFill>
                  <a:effectLst/>
                </a:rPr>
                <a:t>Fire extinguisher</a:t>
              </a:r>
            </a:p>
          </p:txBody>
        </p:sp>
        <p:sp>
          <p:nvSpPr>
            <p:cNvPr id="92" name="L-Shape 91">
              <a:extLst>
                <a:ext uri="{FF2B5EF4-FFF2-40B4-BE49-F238E27FC236}">
                  <a16:creationId xmlns:a16="http://schemas.microsoft.com/office/drawing/2014/main" id="{97672140-6C3A-9556-1AB0-06A807124770}"/>
                </a:ext>
              </a:extLst>
            </p:cNvPr>
            <p:cNvSpPr/>
            <p:nvPr/>
          </p:nvSpPr>
          <p:spPr>
            <a:xfrm rot="13500000">
              <a:off x="6392204" y="317095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31</a:t>
            </a:fld>
            <a:endParaRPr lang="en-GB"/>
          </a:p>
        </p:txBody>
      </p:sp>
      <p:grpSp>
        <p:nvGrpSpPr>
          <p:cNvPr id="94" name="Group 93">
            <a:extLst>
              <a:ext uri="{FF2B5EF4-FFF2-40B4-BE49-F238E27FC236}">
                <a16:creationId xmlns:a16="http://schemas.microsoft.com/office/drawing/2014/main" id="{3BB46F0B-411D-7168-8D0B-E5E1A567F70C}"/>
              </a:ext>
            </a:extLst>
          </p:cNvPr>
          <p:cNvGrpSpPr/>
          <p:nvPr/>
        </p:nvGrpSpPr>
        <p:grpSpPr>
          <a:xfrm>
            <a:off x="442913" y="2654280"/>
            <a:ext cx="11306174" cy="576000"/>
            <a:chOff x="442913" y="2363572"/>
            <a:chExt cx="11306174" cy="576000"/>
          </a:xfrm>
        </p:grpSpPr>
        <p:sp>
          <p:nvSpPr>
            <p:cNvPr id="50" name="Rectangle 49">
              <a:extLst>
                <a:ext uri="{FF2B5EF4-FFF2-40B4-BE49-F238E27FC236}">
                  <a16:creationId xmlns:a16="http://schemas.microsoft.com/office/drawing/2014/main" id="{1E384B44-88CC-8F76-E9AF-DBDBDD24EECE}"/>
                </a:ext>
              </a:extLst>
            </p:cNvPr>
            <p:cNvSpPr/>
            <p:nvPr/>
          </p:nvSpPr>
          <p:spPr>
            <a:xfrm>
              <a:off x="442913" y="2363572"/>
              <a:ext cx="11306174"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t>Recommended reserves:</a:t>
              </a:r>
            </a:p>
          </p:txBody>
        </p:sp>
        <p:grpSp>
          <p:nvGrpSpPr>
            <p:cNvPr id="36" name="Group 35">
              <a:extLst>
                <a:ext uri="{FF2B5EF4-FFF2-40B4-BE49-F238E27FC236}">
                  <a16:creationId xmlns:a16="http://schemas.microsoft.com/office/drawing/2014/main" id="{E0C6B37A-9798-FF27-2562-5616D160FA0C}"/>
                </a:ext>
              </a:extLst>
            </p:cNvPr>
            <p:cNvGrpSpPr/>
            <p:nvPr/>
          </p:nvGrpSpPr>
          <p:grpSpPr>
            <a:xfrm>
              <a:off x="11102199" y="2363572"/>
              <a:ext cx="646888" cy="576000"/>
              <a:chOff x="5269725" y="1819275"/>
              <a:chExt cx="646888" cy="576000"/>
            </a:xfrm>
          </p:grpSpPr>
          <p:grpSp>
            <p:nvGrpSpPr>
              <p:cNvPr id="23" name="Google Shape;1039;p85">
                <a:extLst>
                  <a:ext uri="{FF2B5EF4-FFF2-40B4-BE49-F238E27FC236}">
                    <a16:creationId xmlns:a16="http://schemas.microsoft.com/office/drawing/2014/main" id="{C55D8B85-A904-322C-FBFB-D30D8C2CA33E}"/>
                  </a:ext>
                </a:extLst>
              </p:cNvPr>
              <p:cNvGrpSpPr/>
              <p:nvPr/>
            </p:nvGrpSpPr>
            <p:grpSpPr>
              <a:xfrm>
                <a:off x="5448312" y="1927243"/>
                <a:ext cx="360367" cy="360364"/>
                <a:chOff x="5098067" y="3792438"/>
                <a:chExt cx="456085" cy="455929"/>
              </a:xfrm>
              <a:solidFill>
                <a:schemeClr val="bg1"/>
              </a:solidFill>
            </p:grpSpPr>
            <p:sp>
              <p:nvSpPr>
                <p:cNvPr id="24" name="Google Shape;1040;p85">
                  <a:extLst>
                    <a:ext uri="{FF2B5EF4-FFF2-40B4-BE49-F238E27FC236}">
                      <a16:creationId xmlns:a16="http://schemas.microsoft.com/office/drawing/2014/main" id="{23A65001-D5D7-426E-CC57-F2CEBCBC48F4}"/>
                    </a:ext>
                  </a:extLst>
                </p:cNvPr>
                <p:cNvSpPr/>
                <p:nvPr/>
              </p:nvSpPr>
              <p:spPr>
                <a:xfrm>
                  <a:off x="5200791" y="4065964"/>
                  <a:ext cx="54962" cy="90046"/>
                </a:xfrm>
                <a:custGeom>
                  <a:avLst/>
                  <a:gdLst/>
                  <a:ahLst/>
                  <a:cxnLst/>
                  <a:rect l="l" t="t" r="r" b="b"/>
                  <a:pathLst>
                    <a:path w="54962" h="90046" extrusionOk="0">
                      <a:moveTo>
                        <a:pt x="49052" y="2501"/>
                      </a:moveTo>
                      <a:lnTo>
                        <a:pt x="48513" y="0"/>
                      </a:lnTo>
                      <a:lnTo>
                        <a:pt x="46518" y="1615"/>
                      </a:lnTo>
                      <a:cubicBezTo>
                        <a:pt x="35654" y="10417"/>
                        <a:pt x="9556" y="33055"/>
                        <a:pt x="1828" y="53540"/>
                      </a:cubicBezTo>
                      <a:lnTo>
                        <a:pt x="1448" y="54617"/>
                      </a:lnTo>
                      <a:cubicBezTo>
                        <a:pt x="-864" y="61316"/>
                        <a:pt x="-389" y="68656"/>
                        <a:pt x="2746" y="75007"/>
                      </a:cubicBezTo>
                      <a:cubicBezTo>
                        <a:pt x="5755" y="81387"/>
                        <a:pt x="11203" y="86294"/>
                        <a:pt x="17854" y="88622"/>
                      </a:cubicBezTo>
                      <a:cubicBezTo>
                        <a:pt x="20578" y="89565"/>
                        <a:pt x="23397" y="90046"/>
                        <a:pt x="26279" y="90046"/>
                      </a:cubicBezTo>
                      <a:cubicBezTo>
                        <a:pt x="30396" y="90027"/>
                        <a:pt x="34451" y="89065"/>
                        <a:pt x="38156" y="87228"/>
                      </a:cubicBezTo>
                      <a:cubicBezTo>
                        <a:pt x="44554" y="84167"/>
                        <a:pt x="49432" y="78686"/>
                        <a:pt x="51775" y="71999"/>
                      </a:cubicBezTo>
                      <a:lnTo>
                        <a:pt x="52124" y="70954"/>
                      </a:lnTo>
                      <a:cubicBezTo>
                        <a:pt x="58712" y="50057"/>
                        <a:pt x="52187" y="16116"/>
                        <a:pt x="49052" y="2501"/>
                      </a:cubicBezTo>
                      <a:close/>
                      <a:moveTo>
                        <a:pt x="15795" y="59049"/>
                      </a:moveTo>
                      <a:lnTo>
                        <a:pt x="15795" y="59049"/>
                      </a:lnTo>
                      <a:lnTo>
                        <a:pt x="17411" y="59271"/>
                      </a:lnTo>
                      <a:cubicBezTo>
                        <a:pt x="20800" y="50437"/>
                        <a:pt x="29636" y="40274"/>
                        <a:pt x="37206" y="32422"/>
                      </a:cubicBezTo>
                      <a:cubicBezTo>
                        <a:pt x="38410" y="43282"/>
                        <a:pt x="39011" y="56928"/>
                        <a:pt x="36129" y="66015"/>
                      </a:cubicBezTo>
                      <a:lnTo>
                        <a:pt x="36129" y="66553"/>
                      </a:lnTo>
                      <a:cubicBezTo>
                        <a:pt x="34260" y="71708"/>
                        <a:pt x="28686" y="74494"/>
                        <a:pt x="23460" y="72886"/>
                      </a:cubicBezTo>
                      <a:cubicBezTo>
                        <a:pt x="18329" y="71017"/>
                        <a:pt x="15542" y="65455"/>
                        <a:pt x="17126" y="60221"/>
                      </a:cubicBezTo>
                      <a:lnTo>
                        <a:pt x="17347" y="59651"/>
                      </a:lnTo>
                      <a:lnTo>
                        <a:pt x="15827" y="59144"/>
                      </a:lnTo>
                      <a:close/>
                    </a:path>
                  </a:pathLst>
                </a:custGeom>
                <a:grp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5" name="Google Shape;1041;p85">
                  <a:extLst>
                    <a:ext uri="{FF2B5EF4-FFF2-40B4-BE49-F238E27FC236}">
                      <a16:creationId xmlns:a16="http://schemas.microsoft.com/office/drawing/2014/main" id="{E80A6376-CF9B-C197-B500-54BEB51A8047}"/>
                    </a:ext>
                  </a:extLst>
                </p:cNvPr>
                <p:cNvSpPr/>
                <p:nvPr/>
              </p:nvSpPr>
              <p:spPr>
                <a:xfrm>
                  <a:off x="5289022" y="4065964"/>
                  <a:ext cx="54953" cy="90046"/>
                </a:xfrm>
                <a:custGeom>
                  <a:avLst/>
                  <a:gdLst/>
                  <a:ahLst/>
                  <a:cxnLst/>
                  <a:rect l="l" t="t" r="r" b="b"/>
                  <a:pathLst>
                    <a:path w="54953" h="90046" extrusionOk="0">
                      <a:moveTo>
                        <a:pt x="49060" y="2501"/>
                      </a:moveTo>
                      <a:lnTo>
                        <a:pt x="48490" y="0"/>
                      </a:lnTo>
                      <a:lnTo>
                        <a:pt x="46527" y="1615"/>
                      </a:lnTo>
                      <a:cubicBezTo>
                        <a:pt x="35663" y="10417"/>
                        <a:pt x="9533" y="33055"/>
                        <a:pt x="1836" y="53540"/>
                      </a:cubicBezTo>
                      <a:cubicBezTo>
                        <a:pt x="1836" y="53825"/>
                        <a:pt x="1456" y="54522"/>
                        <a:pt x="1424" y="54617"/>
                      </a:cubicBezTo>
                      <a:cubicBezTo>
                        <a:pt x="-856" y="61316"/>
                        <a:pt x="-381" y="68649"/>
                        <a:pt x="2723" y="75007"/>
                      </a:cubicBezTo>
                      <a:cubicBezTo>
                        <a:pt x="5732" y="81384"/>
                        <a:pt x="11180" y="86288"/>
                        <a:pt x="17831" y="88622"/>
                      </a:cubicBezTo>
                      <a:cubicBezTo>
                        <a:pt x="20555" y="89562"/>
                        <a:pt x="23374" y="90043"/>
                        <a:pt x="26256" y="90046"/>
                      </a:cubicBezTo>
                      <a:cubicBezTo>
                        <a:pt x="30373" y="90027"/>
                        <a:pt x="34427" y="89065"/>
                        <a:pt x="38133" y="87228"/>
                      </a:cubicBezTo>
                      <a:cubicBezTo>
                        <a:pt x="44531" y="84176"/>
                        <a:pt x="49440" y="78689"/>
                        <a:pt x="51752" y="71999"/>
                      </a:cubicBezTo>
                      <a:cubicBezTo>
                        <a:pt x="51911" y="71660"/>
                        <a:pt x="52006" y="71312"/>
                        <a:pt x="52101" y="70954"/>
                      </a:cubicBezTo>
                      <a:cubicBezTo>
                        <a:pt x="58721" y="50057"/>
                        <a:pt x="52164" y="16116"/>
                        <a:pt x="49060" y="2501"/>
                      </a:cubicBezTo>
                      <a:close/>
                      <a:moveTo>
                        <a:pt x="15867" y="59049"/>
                      </a:moveTo>
                      <a:lnTo>
                        <a:pt x="15867" y="59049"/>
                      </a:lnTo>
                      <a:lnTo>
                        <a:pt x="17483" y="59271"/>
                      </a:lnTo>
                      <a:cubicBezTo>
                        <a:pt x="20871" y="50437"/>
                        <a:pt x="29677" y="40274"/>
                        <a:pt x="37278" y="32422"/>
                      </a:cubicBezTo>
                      <a:cubicBezTo>
                        <a:pt x="38482" y="43282"/>
                        <a:pt x="39083" y="56928"/>
                        <a:pt x="36201" y="66015"/>
                      </a:cubicBezTo>
                      <a:lnTo>
                        <a:pt x="36011" y="66553"/>
                      </a:lnTo>
                      <a:cubicBezTo>
                        <a:pt x="34174" y="71717"/>
                        <a:pt x="28568" y="74510"/>
                        <a:pt x="23342" y="72886"/>
                      </a:cubicBezTo>
                      <a:cubicBezTo>
                        <a:pt x="18274" y="70932"/>
                        <a:pt x="15614" y="65401"/>
                        <a:pt x="17198" y="60221"/>
                      </a:cubicBezTo>
                      <a:lnTo>
                        <a:pt x="17388" y="59651"/>
                      </a:lnTo>
                      <a:lnTo>
                        <a:pt x="15899" y="59144"/>
                      </a:lnTo>
                      <a:close/>
                    </a:path>
                  </a:pathLst>
                </a:custGeom>
                <a:grp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6" name="Google Shape;1042;p85">
                  <a:extLst>
                    <a:ext uri="{FF2B5EF4-FFF2-40B4-BE49-F238E27FC236}">
                      <a16:creationId xmlns:a16="http://schemas.microsoft.com/office/drawing/2014/main" id="{FB4DE30E-1F8C-37AC-C678-7204D066C518}"/>
                    </a:ext>
                  </a:extLst>
                </p:cNvPr>
                <p:cNvSpPr/>
                <p:nvPr/>
              </p:nvSpPr>
              <p:spPr>
                <a:xfrm>
                  <a:off x="5377239" y="4065964"/>
                  <a:ext cx="54963" cy="90046"/>
                </a:xfrm>
                <a:custGeom>
                  <a:avLst/>
                  <a:gdLst/>
                  <a:ahLst/>
                  <a:cxnLst/>
                  <a:rect l="l" t="t" r="r" b="b"/>
                  <a:pathLst>
                    <a:path w="54963" h="90046" extrusionOk="0">
                      <a:moveTo>
                        <a:pt x="49083" y="2501"/>
                      </a:moveTo>
                      <a:lnTo>
                        <a:pt x="48513" y="0"/>
                      </a:lnTo>
                      <a:lnTo>
                        <a:pt x="46518" y="1615"/>
                      </a:lnTo>
                      <a:cubicBezTo>
                        <a:pt x="35654" y="10417"/>
                        <a:pt x="9556" y="33055"/>
                        <a:pt x="1828" y="53540"/>
                      </a:cubicBezTo>
                      <a:lnTo>
                        <a:pt x="1448" y="54617"/>
                      </a:lnTo>
                      <a:cubicBezTo>
                        <a:pt x="-865" y="61316"/>
                        <a:pt x="-389" y="68656"/>
                        <a:pt x="2746" y="75007"/>
                      </a:cubicBezTo>
                      <a:cubicBezTo>
                        <a:pt x="5755" y="81387"/>
                        <a:pt x="11203" y="86294"/>
                        <a:pt x="17854" y="88622"/>
                      </a:cubicBezTo>
                      <a:cubicBezTo>
                        <a:pt x="20578" y="89565"/>
                        <a:pt x="23397" y="90046"/>
                        <a:pt x="26279" y="90046"/>
                      </a:cubicBezTo>
                      <a:cubicBezTo>
                        <a:pt x="30396" y="90027"/>
                        <a:pt x="34451" y="89065"/>
                        <a:pt x="38156" y="87228"/>
                      </a:cubicBezTo>
                      <a:cubicBezTo>
                        <a:pt x="44554" y="84176"/>
                        <a:pt x="49463" y="78689"/>
                        <a:pt x="51775" y="71999"/>
                      </a:cubicBezTo>
                      <a:lnTo>
                        <a:pt x="52124" y="70954"/>
                      </a:lnTo>
                      <a:cubicBezTo>
                        <a:pt x="58712" y="50057"/>
                        <a:pt x="52187" y="16116"/>
                        <a:pt x="49083" y="2501"/>
                      </a:cubicBezTo>
                      <a:close/>
                      <a:moveTo>
                        <a:pt x="15890" y="59049"/>
                      </a:moveTo>
                      <a:lnTo>
                        <a:pt x="15890" y="59049"/>
                      </a:lnTo>
                      <a:lnTo>
                        <a:pt x="17474" y="59271"/>
                      </a:lnTo>
                      <a:cubicBezTo>
                        <a:pt x="20863" y="50437"/>
                        <a:pt x="29700" y="40274"/>
                        <a:pt x="37301" y="32422"/>
                      </a:cubicBezTo>
                      <a:cubicBezTo>
                        <a:pt x="38505" y="43282"/>
                        <a:pt x="39075" y="56928"/>
                        <a:pt x="36193" y="66015"/>
                      </a:cubicBezTo>
                      <a:lnTo>
                        <a:pt x="36034" y="66553"/>
                      </a:lnTo>
                      <a:cubicBezTo>
                        <a:pt x="34197" y="71717"/>
                        <a:pt x="28591" y="74510"/>
                        <a:pt x="23365" y="72886"/>
                      </a:cubicBezTo>
                      <a:cubicBezTo>
                        <a:pt x="18298" y="70957"/>
                        <a:pt x="15574" y="65410"/>
                        <a:pt x="17189" y="60221"/>
                      </a:cubicBezTo>
                      <a:lnTo>
                        <a:pt x="17411" y="59651"/>
                      </a:lnTo>
                      <a:lnTo>
                        <a:pt x="15922" y="59144"/>
                      </a:lnTo>
                      <a:close/>
                    </a:path>
                  </a:pathLst>
                </a:custGeom>
                <a:grp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7" name="Google Shape;1043;p85">
                  <a:extLst>
                    <a:ext uri="{FF2B5EF4-FFF2-40B4-BE49-F238E27FC236}">
                      <a16:creationId xmlns:a16="http://schemas.microsoft.com/office/drawing/2014/main" id="{53E07E04-4B32-E122-2D56-D0DD5128BEFC}"/>
                    </a:ext>
                  </a:extLst>
                </p:cNvPr>
                <p:cNvSpPr/>
                <p:nvPr/>
              </p:nvSpPr>
              <p:spPr>
                <a:xfrm>
                  <a:off x="5098067" y="3792438"/>
                  <a:ext cx="456085" cy="455929"/>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path>
                  </a:pathLst>
                </a:custGeom>
                <a:grp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8" name="Google Shape;1044;p85">
                  <a:extLst>
                    <a:ext uri="{FF2B5EF4-FFF2-40B4-BE49-F238E27FC236}">
                      <a16:creationId xmlns:a16="http://schemas.microsoft.com/office/drawing/2014/main" id="{D443AA0C-AFFE-4801-B64D-784CDAB80A7A}"/>
                    </a:ext>
                  </a:extLst>
                </p:cNvPr>
                <p:cNvSpPr/>
                <p:nvPr/>
              </p:nvSpPr>
              <p:spPr>
                <a:xfrm>
                  <a:off x="5159441" y="3860465"/>
                  <a:ext cx="333742" cy="188148"/>
                </a:xfrm>
                <a:custGeom>
                  <a:avLst/>
                  <a:gdLst/>
                  <a:ahLst/>
                  <a:cxnLst/>
                  <a:rect l="l" t="t" r="r" b="b"/>
                  <a:pathLst>
                    <a:path w="333742" h="188148" extrusionOk="0">
                      <a:moveTo>
                        <a:pt x="219784" y="188148"/>
                      </a:moveTo>
                      <a:lnTo>
                        <a:pt x="281324" y="188148"/>
                      </a:lnTo>
                      <a:cubicBezTo>
                        <a:pt x="310336" y="188098"/>
                        <a:pt x="333805" y="164551"/>
                        <a:pt x="333742" y="135558"/>
                      </a:cubicBezTo>
                      <a:cubicBezTo>
                        <a:pt x="333710" y="111381"/>
                        <a:pt x="317146" y="90361"/>
                        <a:pt x="293645" y="84646"/>
                      </a:cubicBezTo>
                      <a:cubicBezTo>
                        <a:pt x="293645" y="83474"/>
                        <a:pt x="293645" y="82303"/>
                        <a:pt x="293645" y="81100"/>
                      </a:cubicBezTo>
                      <a:cubicBezTo>
                        <a:pt x="293645" y="56460"/>
                        <a:pt x="273659" y="36491"/>
                        <a:pt x="249018" y="36491"/>
                      </a:cubicBezTo>
                      <a:cubicBezTo>
                        <a:pt x="241511" y="36494"/>
                        <a:pt x="234132" y="38388"/>
                        <a:pt x="227544" y="41997"/>
                      </a:cubicBezTo>
                      <a:cubicBezTo>
                        <a:pt x="199419" y="-917"/>
                        <a:pt x="141806" y="-12914"/>
                        <a:pt x="98890" y="15202"/>
                      </a:cubicBezTo>
                      <a:cubicBezTo>
                        <a:pt x="82040" y="26233"/>
                        <a:pt x="69244" y="42437"/>
                        <a:pt x="62403" y="61374"/>
                      </a:cubicBezTo>
                      <a:cubicBezTo>
                        <a:pt x="27405" y="61890"/>
                        <a:pt x="-531" y="90658"/>
                        <a:pt x="8" y="125632"/>
                      </a:cubicBezTo>
                      <a:cubicBezTo>
                        <a:pt x="515" y="160606"/>
                        <a:pt x="29273" y="188538"/>
                        <a:pt x="64272" y="188022"/>
                      </a:cubicBezTo>
                      <a:lnTo>
                        <a:pt x="219467" y="188022"/>
                      </a:lnTo>
                      <a:close/>
                      <a:moveTo>
                        <a:pt x="64303" y="168676"/>
                      </a:moveTo>
                      <a:cubicBezTo>
                        <a:pt x="40042" y="168024"/>
                        <a:pt x="20880" y="147827"/>
                        <a:pt x="21545" y="123564"/>
                      </a:cubicBezTo>
                      <a:cubicBezTo>
                        <a:pt x="22178" y="100220"/>
                        <a:pt x="40961" y="81441"/>
                        <a:pt x="64303" y="80815"/>
                      </a:cubicBezTo>
                      <a:cubicBezTo>
                        <a:pt x="65728" y="80815"/>
                        <a:pt x="67154" y="80887"/>
                        <a:pt x="68579" y="81036"/>
                      </a:cubicBezTo>
                      <a:lnTo>
                        <a:pt x="76782" y="81828"/>
                      </a:lnTo>
                      <a:lnTo>
                        <a:pt x="78904" y="73849"/>
                      </a:lnTo>
                      <a:cubicBezTo>
                        <a:pt x="89451" y="34690"/>
                        <a:pt x="129739" y="11482"/>
                        <a:pt x="168918" y="22009"/>
                      </a:cubicBezTo>
                      <a:cubicBezTo>
                        <a:pt x="189378" y="27512"/>
                        <a:pt x="206482" y="41586"/>
                        <a:pt x="215793" y="60615"/>
                      </a:cubicBezTo>
                      <a:lnTo>
                        <a:pt x="221748" y="72741"/>
                      </a:lnTo>
                      <a:lnTo>
                        <a:pt x="231250" y="63242"/>
                      </a:lnTo>
                      <a:cubicBezTo>
                        <a:pt x="241195" y="53586"/>
                        <a:pt x="257094" y="53826"/>
                        <a:pt x="266755" y="63781"/>
                      </a:cubicBezTo>
                      <a:cubicBezTo>
                        <a:pt x="273406" y="70620"/>
                        <a:pt x="275591" y="80628"/>
                        <a:pt x="272424" y="89617"/>
                      </a:cubicBezTo>
                      <a:lnTo>
                        <a:pt x="267800" y="102281"/>
                      </a:lnTo>
                      <a:lnTo>
                        <a:pt x="281451" y="102471"/>
                      </a:lnTo>
                      <a:cubicBezTo>
                        <a:pt x="299694" y="102611"/>
                        <a:pt x="314358" y="117511"/>
                        <a:pt x="314232" y="135748"/>
                      </a:cubicBezTo>
                      <a:cubicBezTo>
                        <a:pt x="314105" y="153985"/>
                        <a:pt x="299188" y="168657"/>
                        <a:pt x="280944" y="168518"/>
                      </a:cubicBezTo>
                      <a:close/>
                    </a:path>
                  </a:pathLst>
                </a:custGeom>
                <a:grp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61" name="Rectangle 60">
                <a:extLst>
                  <a:ext uri="{FF2B5EF4-FFF2-40B4-BE49-F238E27FC236}">
                    <a16:creationId xmlns:a16="http://schemas.microsoft.com/office/drawing/2014/main" id="{36EC9590-1EE1-4A70-E132-4F25FB2A166A}"/>
                  </a:ext>
                </a:extLst>
              </p:cNvPr>
              <p:cNvSpPr/>
              <p:nvPr/>
            </p:nvSpPr>
            <p:spPr>
              <a:xfrm>
                <a:off x="5340613"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62" name="Rectangle 61">
                <a:extLst>
                  <a:ext uri="{FF2B5EF4-FFF2-40B4-BE49-F238E27FC236}">
                    <a16:creationId xmlns:a16="http://schemas.microsoft.com/office/drawing/2014/main" id="{2807FCC7-6EAD-0C0D-B605-03EEAC731F8C}"/>
                  </a:ext>
                </a:extLst>
              </p:cNvPr>
              <p:cNvSpPr/>
              <p:nvPr/>
            </p:nvSpPr>
            <p:spPr>
              <a:xfrm>
                <a:off x="5269725"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5" name="Google Shape;687;p78">
                <a:extLst>
                  <a:ext uri="{FF2B5EF4-FFF2-40B4-BE49-F238E27FC236}">
                    <a16:creationId xmlns:a16="http://schemas.microsoft.com/office/drawing/2014/main" id="{98618099-D8BC-3269-3F60-AA76DE80B506}"/>
                  </a:ext>
                </a:extLst>
              </p:cNvPr>
              <p:cNvSpPr/>
              <p:nvPr/>
            </p:nvSpPr>
            <p:spPr>
              <a:xfrm>
                <a:off x="5448267" y="1927235"/>
                <a:ext cx="360363" cy="360363"/>
              </a:xfrm>
              <a:custGeom>
                <a:avLst/>
                <a:gdLst/>
                <a:ahLst/>
                <a:cxnLst/>
                <a:rect l="l" t="t" r="r" b="b"/>
                <a:pathLst>
                  <a:path w="704" h="706" extrusionOk="0">
                    <a:moveTo>
                      <a:pt x="527" y="320"/>
                    </a:moveTo>
                    <a:lnTo>
                      <a:pt x="588" y="259"/>
                    </a:lnTo>
                    <a:lnTo>
                      <a:pt x="631" y="214"/>
                    </a:lnTo>
                    <a:lnTo>
                      <a:pt x="506" y="88"/>
                    </a:lnTo>
                    <a:lnTo>
                      <a:pt x="462" y="131"/>
                    </a:lnTo>
                    <a:lnTo>
                      <a:pt x="400" y="194"/>
                    </a:lnTo>
                    <a:lnTo>
                      <a:pt x="87" y="507"/>
                    </a:lnTo>
                    <a:lnTo>
                      <a:pt x="31" y="691"/>
                    </a:lnTo>
                    <a:lnTo>
                      <a:pt x="213" y="635"/>
                    </a:lnTo>
                    <a:lnTo>
                      <a:pt x="527" y="320"/>
                    </a:lnTo>
                    <a:lnTo>
                      <a:pt x="527" y="320"/>
                    </a:lnTo>
                    <a:close/>
                    <a:moveTo>
                      <a:pt x="483" y="153"/>
                    </a:moveTo>
                    <a:lnTo>
                      <a:pt x="506" y="130"/>
                    </a:lnTo>
                    <a:lnTo>
                      <a:pt x="589" y="214"/>
                    </a:lnTo>
                    <a:lnTo>
                      <a:pt x="567" y="237"/>
                    </a:lnTo>
                    <a:lnTo>
                      <a:pt x="540" y="264"/>
                    </a:lnTo>
                    <a:lnTo>
                      <a:pt x="456" y="179"/>
                    </a:lnTo>
                    <a:lnTo>
                      <a:pt x="483" y="153"/>
                    </a:lnTo>
                    <a:close/>
                    <a:moveTo>
                      <a:pt x="400" y="235"/>
                    </a:moveTo>
                    <a:lnTo>
                      <a:pt x="431" y="267"/>
                    </a:lnTo>
                    <a:lnTo>
                      <a:pt x="175" y="525"/>
                    </a:lnTo>
                    <a:lnTo>
                      <a:pt x="130" y="525"/>
                    </a:lnTo>
                    <a:lnTo>
                      <a:pt x="121" y="516"/>
                    </a:lnTo>
                    <a:lnTo>
                      <a:pt x="400" y="235"/>
                    </a:lnTo>
                    <a:close/>
                    <a:moveTo>
                      <a:pt x="76" y="646"/>
                    </a:moveTo>
                    <a:lnTo>
                      <a:pt x="82" y="625"/>
                    </a:lnTo>
                    <a:lnTo>
                      <a:pt x="97" y="639"/>
                    </a:lnTo>
                    <a:lnTo>
                      <a:pt x="76" y="646"/>
                    </a:lnTo>
                    <a:close/>
                    <a:moveTo>
                      <a:pt x="128" y="629"/>
                    </a:moveTo>
                    <a:lnTo>
                      <a:pt x="92" y="592"/>
                    </a:lnTo>
                    <a:lnTo>
                      <a:pt x="106" y="544"/>
                    </a:lnTo>
                    <a:lnTo>
                      <a:pt x="117" y="554"/>
                    </a:lnTo>
                    <a:lnTo>
                      <a:pt x="166" y="554"/>
                    </a:lnTo>
                    <a:lnTo>
                      <a:pt x="166" y="604"/>
                    </a:lnTo>
                    <a:lnTo>
                      <a:pt x="177" y="614"/>
                    </a:lnTo>
                    <a:lnTo>
                      <a:pt x="128" y="629"/>
                    </a:lnTo>
                    <a:close/>
                    <a:moveTo>
                      <a:pt x="205" y="601"/>
                    </a:moveTo>
                    <a:lnTo>
                      <a:pt x="197" y="592"/>
                    </a:lnTo>
                    <a:lnTo>
                      <a:pt x="197" y="545"/>
                    </a:lnTo>
                    <a:lnTo>
                      <a:pt x="452" y="288"/>
                    </a:lnTo>
                    <a:lnTo>
                      <a:pt x="484" y="320"/>
                    </a:lnTo>
                    <a:lnTo>
                      <a:pt x="205" y="601"/>
                    </a:lnTo>
                    <a:close/>
                    <a:moveTo>
                      <a:pt x="505" y="299"/>
                    </a:moveTo>
                    <a:lnTo>
                      <a:pt x="422" y="214"/>
                    </a:lnTo>
                    <a:lnTo>
                      <a:pt x="435" y="201"/>
                    </a:lnTo>
                    <a:lnTo>
                      <a:pt x="519" y="284"/>
                    </a:lnTo>
                    <a:lnTo>
                      <a:pt x="505" y="299"/>
                    </a:lnTo>
                    <a:close/>
                    <a:moveTo>
                      <a:pt x="704" y="706"/>
                    </a:moveTo>
                    <a:lnTo>
                      <a:pt x="243" y="706"/>
                    </a:lnTo>
                    <a:lnTo>
                      <a:pt x="243" y="675"/>
                    </a:lnTo>
                    <a:lnTo>
                      <a:pt x="673" y="675"/>
                    </a:lnTo>
                    <a:lnTo>
                      <a:pt x="673" y="31"/>
                    </a:lnTo>
                    <a:lnTo>
                      <a:pt x="31" y="31"/>
                    </a:lnTo>
                    <a:lnTo>
                      <a:pt x="31" y="691"/>
                    </a:lnTo>
                    <a:lnTo>
                      <a:pt x="0" y="691"/>
                    </a:lnTo>
                    <a:lnTo>
                      <a:pt x="0" y="0"/>
                    </a:lnTo>
                    <a:lnTo>
                      <a:pt x="704" y="0"/>
                    </a:lnTo>
                    <a:lnTo>
                      <a:pt x="704" y="706"/>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1800" b="1">
                  <a:solidFill>
                    <a:schemeClr val="accent1"/>
                  </a:solidFill>
                  <a:latin typeface="Arial"/>
                  <a:ea typeface="Arial"/>
                  <a:cs typeface="Arial"/>
                  <a:sym typeface="Arial"/>
                </a:endParaRPr>
              </a:p>
            </p:txBody>
          </p:sp>
        </p:grpSp>
      </p:grpSp>
      <p:cxnSp>
        <p:nvCxnSpPr>
          <p:cNvPr id="4" name="Straight Connector 3">
            <a:extLst>
              <a:ext uri="{FF2B5EF4-FFF2-40B4-BE49-F238E27FC236}">
                <a16:creationId xmlns:a16="http://schemas.microsoft.com/office/drawing/2014/main" id="{9128A8B2-9B22-0215-9482-2DD2B36E81B3}"/>
              </a:ext>
            </a:extLst>
          </p:cNvPr>
          <p:cNvCxnSpPr>
            <a:cxnSpLocks/>
          </p:cNvCxnSpPr>
          <p:nvPr/>
        </p:nvCxnSpPr>
        <p:spPr>
          <a:xfrm>
            <a:off x="6940127" y="5045346"/>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1" name="Straight Connector 10">
            <a:extLst>
              <a:ext uri="{FF2B5EF4-FFF2-40B4-BE49-F238E27FC236}">
                <a16:creationId xmlns:a16="http://schemas.microsoft.com/office/drawing/2014/main" id="{86CF91DB-4871-AE7B-3C9D-00EC6329D387}"/>
              </a:ext>
            </a:extLst>
          </p:cNvPr>
          <p:cNvCxnSpPr>
            <a:cxnSpLocks/>
          </p:cNvCxnSpPr>
          <p:nvPr/>
        </p:nvCxnSpPr>
        <p:spPr>
          <a:xfrm>
            <a:off x="6940549" y="4451616"/>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12" name="Straight Connector 11">
            <a:extLst>
              <a:ext uri="{FF2B5EF4-FFF2-40B4-BE49-F238E27FC236}">
                <a16:creationId xmlns:a16="http://schemas.microsoft.com/office/drawing/2014/main" id="{FE6BA565-B4D8-F247-E016-E204B472C39E}"/>
              </a:ext>
            </a:extLst>
          </p:cNvPr>
          <p:cNvCxnSpPr>
            <a:cxnSpLocks/>
          </p:cNvCxnSpPr>
          <p:nvPr/>
        </p:nvCxnSpPr>
        <p:spPr>
          <a:xfrm>
            <a:off x="6940127" y="5639076"/>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grpSp>
        <p:nvGrpSpPr>
          <p:cNvPr id="86" name="Group 85">
            <a:extLst>
              <a:ext uri="{FF2B5EF4-FFF2-40B4-BE49-F238E27FC236}">
                <a16:creationId xmlns:a16="http://schemas.microsoft.com/office/drawing/2014/main" id="{0F3ACE4A-2421-7789-1D8F-54497EBCE9E2}"/>
              </a:ext>
            </a:extLst>
          </p:cNvPr>
          <p:cNvGrpSpPr/>
          <p:nvPr/>
        </p:nvGrpSpPr>
        <p:grpSpPr>
          <a:xfrm>
            <a:off x="6275387" y="3920946"/>
            <a:ext cx="5473278" cy="470062"/>
            <a:chOff x="6275387" y="3718875"/>
            <a:chExt cx="5473278" cy="470062"/>
          </a:xfrm>
        </p:grpSpPr>
        <p:sp>
          <p:nvSpPr>
            <p:cNvPr id="7" name="Rectangle 6">
              <a:extLst>
                <a:ext uri="{FF2B5EF4-FFF2-40B4-BE49-F238E27FC236}">
                  <a16:creationId xmlns:a16="http://schemas.microsoft.com/office/drawing/2014/main" id="{1382C6AE-0E82-233B-9AAC-933A7A525A1D}"/>
                </a:ext>
              </a:extLst>
            </p:cNvPr>
            <p:cNvSpPr/>
            <p:nvPr/>
          </p:nvSpPr>
          <p:spPr>
            <a:xfrm>
              <a:off x="6275387" y="3718875"/>
              <a:ext cx="576263" cy="47006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3" name="Rectangle 12">
              <a:extLst>
                <a:ext uri="{FF2B5EF4-FFF2-40B4-BE49-F238E27FC236}">
                  <a16:creationId xmlns:a16="http://schemas.microsoft.com/office/drawing/2014/main" id="{796BC01C-F070-C5BD-AF9C-CB23C1AB936F}"/>
                </a:ext>
              </a:extLst>
            </p:cNvPr>
            <p:cNvSpPr/>
            <p:nvPr/>
          </p:nvSpPr>
          <p:spPr>
            <a:xfrm>
              <a:off x="6940127" y="3738005"/>
              <a:ext cx="4808538"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dirty="0">
                  <a:solidFill>
                    <a:schemeClr val="tx1"/>
                  </a:solidFill>
                </a:rPr>
                <a:t>Warm blankets, sleeping bags, warm underwear (</a:t>
              </a:r>
              <a:r>
                <a:rPr lang="lv-LV" sz="1400" dirty="0" err="1">
                  <a:solidFill>
                    <a:schemeClr val="tx1"/>
                  </a:solidFill>
                </a:rPr>
                <a:t>during</a:t>
              </a:r>
              <a:r>
                <a:rPr lang="lv-LV" sz="1400" dirty="0">
                  <a:solidFill>
                    <a:schemeClr val="tx1"/>
                  </a:solidFill>
                </a:rPr>
                <a:t> </a:t>
              </a:r>
              <a:r>
                <a:rPr lang="lv-LV" sz="1400" dirty="0" err="1">
                  <a:solidFill>
                    <a:schemeClr val="tx1"/>
                  </a:solidFill>
                </a:rPr>
                <a:t>the</a:t>
              </a:r>
              <a:r>
                <a:rPr lang="lv-LV" sz="1400" dirty="0">
                  <a:solidFill>
                    <a:schemeClr val="tx1"/>
                  </a:solidFill>
                </a:rPr>
                <a:t> </a:t>
              </a:r>
              <a:r>
                <a:rPr lang="en-gb" sz="1400" dirty="0">
                  <a:solidFill>
                    <a:schemeClr val="tx1"/>
                  </a:solidFill>
                </a:rPr>
                <a:t>cold season)</a:t>
              </a:r>
              <a:endParaRPr lang="lv-LV" sz="1400" b="0" i="0" dirty="0">
                <a:solidFill>
                  <a:schemeClr val="tx1"/>
                </a:solidFill>
                <a:effectLst/>
              </a:endParaRPr>
            </a:p>
          </p:txBody>
        </p:sp>
        <p:sp>
          <p:nvSpPr>
            <p:cNvPr id="47" name="L-Shape 46">
              <a:extLst>
                <a:ext uri="{FF2B5EF4-FFF2-40B4-BE49-F238E27FC236}">
                  <a16:creationId xmlns:a16="http://schemas.microsoft.com/office/drawing/2014/main" id="{46343C9A-0CE9-AB7A-C89C-4E2D607F5E2C}"/>
                </a:ext>
              </a:extLst>
            </p:cNvPr>
            <p:cNvSpPr/>
            <p:nvPr/>
          </p:nvSpPr>
          <p:spPr>
            <a:xfrm rot="13500000">
              <a:off x="6391781" y="3817517"/>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grpSp>
        <p:nvGrpSpPr>
          <p:cNvPr id="87" name="Group 86">
            <a:extLst>
              <a:ext uri="{FF2B5EF4-FFF2-40B4-BE49-F238E27FC236}">
                <a16:creationId xmlns:a16="http://schemas.microsoft.com/office/drawing/2014/main" id="{0A0C89DD-319E-0866-7074-F3537FD36D58}"/>
              </a:ext>
            </a:extLst>
          </p:cNvPr>
          <p:cNvGrpSpPr/>
          <p:nvPr/>
        </p:nvGrpSpPr>
        <p:grpSpPr>
          <a:xfrm>
            <a:off x="6275387" y="4514676"/>
            <a:ext cx="5473278" cy="470062"/>
            <a:chOff x="6275387" y="4365438"/>
            <a:chExt cx="5473278" cy="470062"/>
          </a:xfrm>
        </p:grpSpPr>
        <p:sp>
          <p:nvSpPr>
            <p:cNvPr id="8" name="Rectangle 7">
              <a:extLst>
                <a:ext uri="{FF2B5EF4-FFF2-40B4-BE49-F238E27FC236}">
                  <a16:creationId xmlns:a16="http://schemas.microsoft.com/office/drawing/2014/main" id="{002C2448-1794-BC12-EBC4-B1D37677FB37}"/>
                </a:ext>
              </a:extLst>
            </p:cNvPr>
            <p:cNvSpPr/>
            <p:nvPr/>
          </p:nvSpPr>
          <p:spPr>
            <a:xfrm>
              <a:off x="6275387" y="4365438"/>
              <a:ext cx="576263" cy="47006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44" name="Rectangle 43">
              <a:extLst>
                <a:ext uri="{FF2B5EF4-FFF2-40B4-BE49-F238E27FC236}">
                  <a16:creationId xmlns:a16="http://schemas.microsoft.com/office/drawing/2014/main" id="{7F93F93E-17ED-2FC6-1B9F-6433D12CA1A1}"/>
                </a:ext>
              </a:extLst>
            </p:cNvPr>
            <p:cNvSpPr/>
            <p:nvPr/>
          </p:nvSpPr>
          <p:spPr>
            <a:xfrm>
              <a:off x="6940127" y="4384568"/>
              <a:ext cx="4808538"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dirty="0">
                  <a:solidFill>
                    <a:schemeClr val="tx1"/>
                  </a:solidFill>
                </a:rPr>
                <a:t>Critical kit in case of evacuation or movement to shelter</a:t>
              </a:r>
              <a:endParaRPr lang="lv-LV" sz="1400" b="0" i="0" dirty="0">
                <a:solidFill>
                  <a:schemeClr val="tx1"/>
                </a:solidFill>
                <a:effectLst/>
              </a:endParaRPr>
            </a:p>
          </p:txBody>
        </p:sp>
        <p:sp>
          <p:nvSpPr>
            <p:cNvPr id="48" name="L-Shape 47">
              <a:extLst>
                <a:ext uri="{FF2B5EF4-FFF2-40B4-BE49-F238E27FC236}">
                  <a16:creationId xmlns:a16="http://schemas.microsoft.com/office/drawing/2014/main" id="{F6473777-3753-7526-EB43-CB84F0EF3B84}"/>
                </a:ext>
              </a:extLst>
            </p:cNvPr>
            <p:cNvSpPr/>
            <p:nvPr/>
          </p:nvSpPr>
          <p:spPr>
            <a:xfrm rot="13500000">
              <a:off x="6391781" y="446408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grpSp>
        <p:nvGrpSpPr>
          <p:cNvPr id="93" name="Group 92">
            <a:extLst>
              <a:ext uri="{FF2B5EF4-FFF2-40B4-BE49-F238E27FC236}">
                <a16:creationId xmlns:a16="http://schemas.microsoft.com/office/drawing/2014/main" id="{531DF04B-66DE-3AE7-19C5-4F45D318150B}"/>
              </a:ext>
            </a:extLst>
          </p:cNvPr>
          <p:cNvGrpSpPr/>
          <p:nvPr/>
        </p:nvGrpSpPr>
        <p:grpSpPr>
          <a:xfrm>
            <a:off x="6275387" y="5702138"/>
            <a:ext cx="5473278" cy="470062"/>
            <a:chOff x="6275387" y="5658563"/>
            <a:chExt cx="5473278" cy="470062"/>
          </a:xfrm>
        </p:grpSpPr>
        <p:sp>
          <p:nvSpPr>
            <p:cNvPr id="10" name="Rectangle 9">
              <a:extLst>
                <a:ext uri="{FF2B5EF4-FFF2-40B4-BE49-F238E27FC236}">
                  <a16:creationId xmlns:a16="http://schemas.microsoft.com/office/drawing/2014/main" id="{054C3344-9203-645B-B188-35F0A35474F5}"/>
                </a:ext>
              </a:extLst>
            </p:cNvPr>
            <p:cNvSpPr/>
            <p:nvPr/>
          </p:nvSpPr>
          <p:spPr>
            <a:xfrm>
              <a:off x="6275387" y="5658563"/>
              <a:ext cx="576263" cy="47006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45" name="Rectangle 44">
              <a:extLst>
                <a:ext uri="{FF2B5EF4-FFF2-40B4-BE49-F238E27FC236}">
                  <a16:creationId xmlns:a16="http://schemas.microsoft.com/office/drawing/2014/main" id="{4A57608F-5CAD-99B5-1B39-CE768129B9EA}"/>
                </a:ext>
              </a:extLst>
            </p:cNvPr>
            <p:cNvSpPr/>
            <p:nvPr/>
          </p:nvSpPr>
          <p:spPr>
            <a:xfrm>
              <a:off x="6940127" y="5677693"/>
              <a:ext cx="4808538"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a:solidFill>
                    <a:srgbClr val="212529"/>
                  </a:solidFill>
                </a:rPr>
                <a:t>Hygiene and sanitary products</a:t>
              </a:r>
              <a:endParaRPr lang="lv-LV" sz="1400" b="0" i="0">
                <a:solidFill>
                  <a:srgbClr val="212529"/>
                </a:solidFill>
                <a:effectLst/>
              </a:endParaRPr>
            </a:p>
          </p:txBody>
        </p:sp>
        <p:sp>
          <p:nvSpPr>
            <p:cNvPr id="53" name="L-Shape 52">
              <a:extLst>
                <a:ext uri="{FF2B5EF4-FFF2-40B4-BE49-F238E27FC236}">
                  <a16:creationId xmlns:a16="http://schemas.microsoft.com/office/drawing/2014/main" id="{6295EB72-F903-1D37-8DB6-020C04AA6309}"/>
                </a:ext>
              </a:extLst>
            </p:cNvPr>
            <p:cNvSpPr/>
            <p:nvPr/>
          </p:nvSpPr>
          <p:spPr>
            <a:xfrm rot="13500000">
              <a:off x="6391781" y="5757205"/>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grpSp>
        <p:nvGrpSpPr>
          <p:cNvPr id="88" name="Group 87">
            <a:extLst>
              <a:ext uri="{FF2B5EF4-FFF2-40B4-BE49-F238E27FC236}">
                <a16:creationId xmlns:a16="http://schemas.microsoft.com/office/drawing/2014/main" id="{C92D1B10-F979-48C2-B24C-081F323555AE}"/>
              </a:ext>
            </a:extLst>
          </p:cNvPr>
          <p:cNvGrpSpPr/>
          <p:nvPr/>
        </p:nvGrpSpPr>
        <p:grpSpPr>
          <a:xfrm>
            <a:off x="6275387" y="5108406"/>
            <a:ext cx="5513714" cy="470062"/>
            <a:chOff x="6275387" y="5012001"/>
            <a:chExt cx="5513714" cy="470062"/>
          </a:xfrm>
        </p:grpSpPr>
        <p:sp>
          <p:nvSpPr>
            <p:cNvPr id="9" name="Rectangle 8">
              <a:extLst>
                <a:ext uri="{FF2B5EF4-FFF2-40B4-BE49-F238E27FC236}">
                  <a16:creationId xmlns:a16="http://schemas.microsoft.com/office/drawing/2014/main" id="{820331D3-9B19-3187-70F5-3FF99A16B7E6}"/>
                </a:ext>
              </a:extLst>
            </p:cNvPr>
            <p:cNvSpPr/>
            <p:nvPr/>
          </p:nvSpPr>
          <p:spPr>
            <a:xfrm>
              <a:off x="6275387" y="5012001"/>
              <a:ext cx="576263" cy="47006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51" name="L-Shape 50">
              <a:extLst>
                <a:ext uri="{FF2B5EF4-FFF2-40B4-BE49-F238E27FC236}">
                  <a16:creationId xmlns:a16="http://schemas.microsoft.com/office/drawing/2014/main" id="{03BF6B2D-1D60-1230-7480-4D2EC2E43E21}"/>
                </a:ext>
              </a:extLst>
            </p:cNvPr>
            <p:cNvSpPr/>
            <p:nvPr/>
          </p:nvSpPr>
          <p:spPr>
            <a:xfrm rot="13500000">
              <a:off x="6391781" y="5110643"/>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54" name="Rectangle 53">
              <a:extLst>
                <a:ext uri="{FF2B5EF4-FFF2-40B4-BE49-F238E27FC236}">
                  <a16:creationId xmlns:a16="http://schemas.microsoft.com/office/drawing/2014/main" id="{5E02FFDB-E252-9CAD-1747-04127CF5A267}"/>
                </a:ext>
              </a:extLst>
            </p:cNvPr>
            <p:cNvSpPr/>
            <p:nvPr/>
          </p:nvSpPr>
          <p:spPr>
            <a:xfrm>
              <a:off x="6980563" y="5031131"/>
              <a:ext cx="4808538" cy="4318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a:solidFill>
                    <a:schemeClr val="tx1"/>
                  </a:solidFill>
                </a:rPr>
                <a:t>Alternative stand-alone heat source when the central heating system is not working</a:t>
              </a:r>
              <a:endParaRPr lang="lv-LV" sz="1400" b="0" i="0">
                <a:solidFill>
                  <a:schemeClr val="tx1"/>
                </a:solidFill>
                <a:effectLst/>
              </a:endParaRPr>
            </a:p>
          </p:txBody>
        </p:sp>
      </p:grpSp>
      <p:grpSp>
        <p:nvGrpSpPr>
          <p:cNvPr id="3" name="Group 2">
            <a:extLst>
              <a:ext uri="{FF2B5EF4-FFF2-40B4-BE49-F238E27FC236}">
                <a16:creationId xmlns:a16="http://schemas.microsoft.com/office/drawing/2014/main" id="{68E5A077-2D87-E0EB-B313-3454C3F845A0}"/>
              </a:ext>
            </a:extLst>
          </p:cNvPr>
          <p:cNvGrpSpPr/>
          <p:nvPr/>
        </p:nvGrpSpPr>
        <p:grpSpPr>
          <a:xfrm>
            <a:off x="9641294" y="157007"/>
            <a:ext cx="2107794" cy="220267"/>
            <a:chOff x="9641294" y="157007"/>
            <a:chExt cx="2107794" cy="220267"/>
          </a:xfrm>
        </p:grpSpPr>
        <p:sp>
          <p:nvSpPr>
            <p:cNvPr id="38" name="Rectangle 37">
              <a:extLst>
                <a:ext uri="{FF2B5EF4-FFF2-40B4-BE49-F238E27FC236}">
                  <a16:creationId xmlns:a16="http://schemas.microsoft.com/office/drawing/2014/main" id="{4CB3EE17-0A82-5495-5DE7-5DE35338B6BC}"/>
                </a:ext>
              </a:extLst>
            </p:cNvPr>
            <p:cNvSpPr/>
            <p:nvPr/>
          </p:nvSpPr>
          <p:spPr>
            <a:xfrm>
              <a:off x="10366138" y="159786"/>
              <a:ext cx="138295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Individual resilience</a:t>
              </a:r>
              <a:endParaRPr kumimoji="0" lang="en-US" sz="800" b="1" i="0" u="none" strike="noStrike" kern="0" cap="none" spc="0" normalizeH="0" baseline="0">
                <a:ln>
                  <a:noFill/>
                </a:ln>
                <a:effectLst/>
                <a:uLnTx/>
                <a:uFillTx/>
                <a:ea typeface="Georgia"/>
                <a:cs typeface="Georgia"/>
                <a:sym typeface="Georgia"/>
              </a:endParaRPr>
            </a:p>
          </p:txBody>
        </p:sp>
        <p:sp>
          <p:nvSpPr>
            <p:cNvPr id="43" name="Rectangle 42">
              <a:extLst>
                <a:ext uri="{FF2B5EF4-FFF2-40B4-BE49-F238E27FC236}">
                  <a16:creationId xmlns:a16="http://schemas.microsoft.com/office/drawing/2014/main" id="{6D4140E8-BDF5-9CB5-32AE-C979824D52C7}"/>
                </a:ext>
              </a:extLst>
            </p:cNvPr>
            <p:cNvSpPr/>
            <p:nvPr/>
          </p:nvSpPr>
          <p:spPr>
            <a:xfrm>
              <a:off x="9882908" y="157007"/>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5" name="Rectangle 54">
              <a:extLst>
                <a:ext uri="{FF2B5EF4-FFF2-40B4-BE49-F238E27FC236}">
                  <a16:creationId xmlns:a16="http://schemas.microsoft.com/office/drawing/2014/main" id="{F564EF06-8AC0-9A3F-9EFC-666CE4889F3F}"/>
                </a:ext>
              </a:extLst>
            </p:cNvPr>
            <p:cNvSpPr/>
            <p:nvPr/>
          </p:nvSpPr>
          <p:spPr>
            <a:xfrm>
              <a:off x="9641294" y="159786"/>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a:t>
              </a:r>
              <a:r>
                <a:rPr lang="en-gb"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56" name="Rectangle 55">
              <a:extLst>
                <a:ext uri="{FF2B5EF4-FFF2-40B4-BE49-F238E27FC236}">
                  <a16:creationId xmlns:a16="http://schemas.microsoft.com/office/drawing/2014/main" id="{84985AC3-D023-F167-5397-A8826D067A64}"/>
                </a:ext>
              </a:extLst>
            </p:cNvPr>
            <p:cNvSpPr/>
            <p:nvPr/>
          </p:nvSpPr>
          <p:spPr>
            <a:xfrm>
              <a:off x="10124522" y="159786"/>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6.3</a:t>
              </a:r>
              <a:endParaRPr kumimoji="0" lang="lv-LV" sz="800" b="1" i="0" u="none" strike="noStrike" kern="0" cap="none" spc="0" normalizeH="0" baseline="0">
                <a:ln>
                  <a:noFill/>
                </a:ln>
                <a:effectLst/>
                <a:uLnTx/>
                <a:uFillTx/>
                <a:ea typeface="Georgia"/>
                <a:cs typeface="Georgia"/>
                <a:sym typeface="Georgia"/>
              </a:endParaRPr>
            </a:p>
          </p:txBody>
        </p:sp>
      </p:grpSp>
      <p:sp>
        <p:nvSpPr>
          <p:cNvPr id="22" name="Rectangle 21">
            <a:extLst>
              <a:ext uri="{FF2B5EF4-FFF2-40B4-BE49-F238E27FC236}">
                <a16:creationId xmlns:a16="http://schemas.microsoft.com/office/drawing/2014/main" id="{DAE9E604-1C25-457F-090B-9B5F2D4E578F}"/>
              </a:ext>
            </a:extLst>
          </p:cNvPr>
          <p:cNvSpPr/>
          <p:nvPr/>
        </p:nvSpPr>
        <p:spPr>
          <a:xfrm>
            <a:off x="442913" y="1813087"/>
            <a:ext cx="11306175" cy="741703"/>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chorCtr="0">
            <a:noAutofit/>
          </a:bodyPr>
          <a:lstStyle/>
          <a:p>
            <a:pPr marR="0" lvl="0" algn="l" defTabSz="914400" rtl="0" eaLnBrk="1" fontAlgn="auto" latinLnBrk="0" hangingPunct="1">
              <a:lnSpc>
                <a:spcPct val="100000"/>
              </a:lnSpc>
              <a:spcBef>
                <a:spcPts val="0"/>
              </a:spcBef>
              <a:buClrTx/>
              <a:buSzTx/>
              <a:buFontTx/>
              <a:buBlip>
                <a:blip r:embed="rId6"/>
              </a:buBlip>
              <a:tabLst/>
              <a:defRPr/>
            </a:pPr>
            <a:r>
              <a:rPr lang="en-gb" sz="1200">
                <a:solidFill>
                  <a:srgbClr val="000000"/>
                </a:solidFill>
                <a:latin typeface="Arial"/>
                <a:cs typeface="Arial"/>
              </a:rPr>
              <a:t> </a:t>
            </a:r>
            <a:r>
              <a:rPr lang="en-gb" sz="1200" b="1">
                <a:solidFill>
                  <a:schemeClr val="tx1"/>
                </a:solidFill>
                <a:latin typeface="Arial" panose="020B0604020202020204" pitchFamily="34" charset="0"/>
              </a:rPr>
              <a:t>The emergency services and the municipality will first assist socially vulnerable groups and people whose lives and health are at risk.</a:t>
            </a:r>
            <a:endParaRPr lang="en-US" sz="1200" b="1" dirty="0">
              <a:solidFill>
                <a:schemeClr val="tx1"/>
              </a:solidFill>
              <a:latin typeface="Arial" panose="020B0604020202020204" pitchFamily="34" charset="0"/>
            </a:endParaRPr>
          </a:p>
          <a:p>
            <a:pPr marR="0" lvl="0" algn="l" defTabSz="914400" rtl="0" eaLnBrk="1" fontAlgn="auto" latinLnBrk="0" hangingPunct="1">
              <a:lnSpc>
                <a:spcPct val="100000"/>
              </a:lnSpc>
              <a:spcBef>
                <a:spcPts val="0"/>
              </a:spcBef>
              <a:buClrTx/>
              <a:buSzTx/>
              <a:buFontTx/>
              <a:buBlip>
                <a:blip r:embed="rId6"/>
              </a:buBlip>
              <a:tabLst/>
              <a:defRPr/>
            </a:pPr>
            <a:r>
              <a:rPr lang="en-gb" sz="1200" b="1">
                <a:solidFill>
                  <a:schemeClr val="tx1"/>
                </a:solidFill>
                <a:latin typeface="Arial" panose="020B0604020202020204" pitchFamily="34" charset="0"/>
              </a:rPr>
              <a:t> Everyone needs to prepare a home emergency kit to be able to live without outside help for 72 hours in case of an emergency.</a:t>
            </a:r>
          </a:p>
        </p:txBody>
      </p:sp>
      <p:sp>
        <p:nvSpPr>
          <p:cNvPr id="14" name="TextBox 13">
            <a:extLst>
              <a:ext uri="{FF2B5EF4-FFF2-40B4-BE49-F238E27FC236}">
                <a16:creationId xmlns:a16="http://schemas.microsoft.com/office/drawing/2014/main" id="{4A303937-99C0-355B-60B4-D178257CF76C}"/>
              </a:ext>
            </a:extLst>
          </p:cNvPr>
          <p:cNvSpPr txBox="1"/>
          <p:nvPr/>
        </p:nvSpPr>
        <p:spPr>
          <a:xfrm>
            <a:off x="442913" y="6235092"/>
            <a:ext cx="3758974" cy="514295"/>
          </a:xfrm>
          <a:prstGeom prst="rect">
            <a:avLst/>
          </a:prstGeom>
          <a:solidFill>
            <a:srgbClr val="D0CFD7"/>
          </a:solidFill>
        </p:spPr>
        <p:txBody>
          <a:bodyPr wrap="square" lIns="468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lnSpc>
                <a:spcPct val="100000"/>
              </a:lnSpc>
              <a:spcAft>
                <a:spcPts val="600"/>
              </a:spcAft>
              <a:buSzPct val="100000"/>
            </a:pPr>
            <a:r>
              <a:rPr lang="en-gb" sz="1100" b="0" i="0" u="sng" dirty="0">
                <a:effectLst/>
                <a:latin typeface="Arial" panose="020B0604020202020204" pitchFamily="34" charset="0"/>
                <a:hlinkClick r:id="rId7">
                  <a:extLst>
                    <a:ext uri="{A12FA001-AC4F-418D-AE19-62706E023703}">
                      <ahyp:hlinkClr xmlns:ahyp="http://schemas.microsoft.com/office/drawing/2018/hyperlinkcolor" val="tx"/>
                    </a:ext>
                  </a:extLst>
                </a:hlinkClick>
              </a:rPr>
              <a:t>"What to do in case of war"</a:t>
            </a:r>
            <a:endParaRPr lang="lv-LV" sz="1100" b="0" i="0" dirty="0">
              <a:effectLst/>
              <a:latin typeface="Arial" panose="020B0604020202020204" pitchFamily="34" charset="0"/>
            </a:endParaRPr>
          </a:p>
        </p:txBody>
      </p:sp>
      <p:sp>
        <p:nvSpPr>
          <p:cNvPr id="17" name="Freeform 50">
            <a:extLst>
              <a:ext uri="{FF2B5EF4-FFF2-40B4-BE49-F238E27FC236}">
                <a16:creationId xmlns:a16="http://schemas.microsoft.com/office/drawing/2014/main" id="{C354049E-F79D-1508-924D-6D3B4F0E25AB}"/>
              </a:ext>
            </a:extLst>
          </p:cNvPr>
          <p:cNvSpPr>
            <a:spLocks noChangeAspect="1"/>
          </p:cNvSpPr>
          <p:nvPr/>
        </p:nvSpPr>
        <p:spPr bwMode="auto">
          <a:xfrm>
            <a:off x="553441" y="635063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p>
            <a:pPr rtl="0"/>
            <a:endParaRPr lang="en-US" sz="983"/>
          </a:p>
        </p:txBody>
      </p:sp>
    </p:spTree>
    <p:extLst>
      <p:ext uri="{BB962C8B-B14F-4D97-AF65-F5344CB8AC3E}">
        <p14:creationId xmlns:p14="http://schemas.microsoft.com/office/powerpoint/2010/main" val="802236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313545E-2120-F08C-5E8F-081952269536}"/>
              </a:ext>
            </a:extLst>
          </p:cNvPr>
          <p:cNvSpPr/>
          <p:nvPr/>
        </p:nvSpPr>
        <p:spPr>
          <a:xfrm>
            <a:off x="442913" y="1819275"/>
            <a:ext cx="7418387"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t>What to do if you need to evacuate?</a:t>
            </a:r>
          </a:p>
        </p:txBody>
      </p:sp>
      <p:sp>
        <p:nvSpPr>
          <p:cNvPr id="12" name="Rectangle 11">
            <a:extLst>
              <a:ext uri="{FF2B5EF4-FFF2-40B4-BE49-F238E27FC236}">
                <a16:creationId xmlns:a16="http://schemas.microsoft.com/office/drawing/2014/main" id="{531EC6BC-6224-CC85-15D9-1F663C792AFF}"/>
              </a:ext>
            </a:extLst>
          </p:cNvPr>
          <p:cNvSpPr/>
          <p:nvPr/>
        </p:nvSpPr>
        <p:spPr>
          <a:xfrm>
            <a:off x="7285300"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5" name="Google Shape;764;p79">
            <a:extLst>
              <a:ext uri="{FF2B5EF4-FFF2-40B4-BE49-F238E27FC236}">
                <a16:creationId xmlns:a16="http://schemas.microsoft.com/office/drawing/2014/main" id="{0CE2FE1C-CDFD-3C84-1EC3-45D73C29E698}"/>
              </a:ext>
            </a:extLst>
          </p:cNvPr>
          <p:cNvSpPr/>
          <p:nvPr/>
        </p:nvSpPr>
        <p:spPr>
          <a:xfrm>
            <a:off x="7392954" y="1927235"/>
            <a:ext cx="360363" cy="360363"/>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78" y="228"/>
                </a:moveTo>
                <a:cubicBezTo>
                  <a:pt x="178" y="210"/>
                  <a:pt x="180" y="194"/>
                  <a:pt x="186" y="180"/>
                </a:cubicBezTo>
                <a:cubicBezTo>
                  <a:pt x="191" y="165"/>
                  <a:pt x="199" y="153"/>
                  <a:pt x="209" y="143"/>
                </a:cubicBezTo>
                <a:cubicBezTo>
                  <a:pt x="219" y="132"/>
                  <a:pt x="231" y="124"/>
                  <a:pt x="246" y="119"/>
                </a:cubicBezTo>
                <a:cubicBezTo>
                  <a:pt x="260" y="113"/>
                  <a:pt x="276" y="110"/>
                  <a:pt x="294" y="110"/>
                </a:cubicBezTo>
                <a:cubicBezTo>
                  <a:pt x="309" y="110"/>
                  <a:pt x="322" y="112"/>
                  <a:pt x="335" y="117"/>
                </a:cubicBezTo>
                <a:cubicBezTo>
                  <a:pt x="348" y="121"/>
                  <a:pt x="359" y="127"/>
                  <a:pt x="369" y="136"/>
                </a:cubicBezTo>
                <a:cubicBezTo>
                  <a:pt x="378" y="144"/>
                  <a:pt x="386" y="154"/>
                  <a:pt x="391" y="166"/>
                </a:cubicBezTo>
                <a:cubicBezTo>
                  <a:pt x="397" y="179"/>
                  <a:pt x="399" y="192"/>
                  <a:pt x="399" y="208"/>
                </a:cubicBezTo>
                <a:cubicBezTo>
                  <a:pt x="399" y="219"/>
                  <a:pt x="398" y="229"/>
                  <a:pt x="396" y="237"/>
                </a:cubicBezTo>
                <a:cubicBezTo>
                  <a:pt x="393" y="245"/>
                  <a:pt x="390" y="253"/>
                  <a:pt x="386" y="258"/>
                </a:cubicBezTo>
                <a:cubicBezTo>
                  <a:pt x="382" y="264"/>
                  <a:pt x="377" y="270"/>
                  <a:pt x="372" y="274"/>
                </a:cubicBezTo>
                <a:cubicBezTo>
                  <a:pt x="367" y="279"/>
                  <a:pt x="362" y="284"/>
                  <a:pt x="357" y="288"/>
                </a:cubicBezTo>
                <a:cubicBezTo>
                  <a:pt x="351" y="293"/>
                  <a:pt x="345" y="298"/>
                  <a:pt x="340" y="303"/>
                </a:cubicBezTo>
                <a:cubicBezTo>
                  <a:pt x="335" y="308"/>
                  <a:pt x="330" y="313"/>
                  <a:pt x="326" y="319"/>
                </a:cubicBezTo>
                <a:cubicBezTo>
                  <a:pt x="322" y="325"/>
                  <a:pt x="319" y="332"/>
                  <a:pt x="317" y="341"/>
                </a:cubicBezTo>
                <a:cubicBezTo>
                  <a:pt x="315" y="349"/>
                  <a:pt x="314" y="358"/>
                  <a:pt x="314" y="370"/>
                </a:cubicBezTo>
                <a:cubicBezTo>
                  <a:pt x="262" y="370"/>
                  <a:pt x="262" y="370"/>
                  <a:pt x="262" y="370"/>
                </a:cubicBezTo>
                <a:cubicBezTo>
                  <a:pt x="262" y="356"/>
                  <a:pt x="263" y="344"/>
                  <a:pt x="264" y="334"/>
                </a:cubicBezTo>
                <a:cubicBezTo>
                  <a:pt x="266" y="324"/>
                  <a:pt x="268" y="316"/>
                  <a:pt x="271" y="308"/>
                </a:cubicBezTo>
                <a:cubicBezTo>
                  <a:pt x="274" y="301"/>
                  <a:pt x="278" y="294"/>
                  <a:pt x="283" y="288"/>
                </a:cubicBezTo>
                <a:cubicBezTo>
                  <a:pt x="288" y="283"/>
                  <a:pt x="293" y="277"/>
                  <a:pt x="300" y="272"/>
                </a:cubicBezTo>
                <a:cubicBezTo>
                  <a:pt x="305" y="267"/>
                  <a:pt x="310" y="263"/>
                  <a:pt x="314" y="259"/>
                </a:cubicBezTo>
                <a:cubicBezTo>
                  <a:pt x="319" y="255"/>
                  <a:pt x="323" y="251"/>
                  <a:pt x="327" y="246"/>
                </a:cubicBezTo>
                <a:cubicBezTo>
                  <a:pt x="331" y="242"/>
                  <a:pt x="334" y="236"/>
                  <a:pt x="336" y="231"/>
                </a:cubicBezTo>
                <a:cubicBezTo>
                  <a:pt x="338" y="225"/>
                  <a:pt x="339" y="218"/>
                  <a:pt x="339" y="210"/>
                </a:cubicBezTo>
                <a:cubicBezTo>
                  <a:pt x="339" y="200"/>
                  <a:pt x="337" y="192"/>
                  <a:pt x="334" y="185"/>
                </a:cubicBezTo>
                <a:cubicBezTo>
                  <a:pt x="330" y="178"/>
                  <a:pt x="326" y="172"/>
                  <a:pt x="321" y="168"/>
                </a:cubicBezTo>
                <a:cubicBezTo>
                  <a:pt x="317" y="164"/>
                  <a:pt x="311" y="161"/>
                  <a:pt x="306" y="159"/>
                </a:cubicBezTo>
                <a:cubicBezTo>
                  <a:pt x="300" y="157"/>
                  <a:pt x="296" y="156"/>
                  <a:pt x="291" y="156"/>
                </a:cubicBezTo>
                <a:cubicBezTo>
                  <a:pt x="271" y="156"/>
                  <a:pt x="257" y="163"/>
                  <a:pt x="247" y="176"/>
                </a:cubicBezTo>
                <a:cubicBezTo>
                  <a:pt x="238" y="189"/>
                  <a:pt x="233" y="206"/>
                  <a:pt x="233" y="228"/>
                </a:cubicBezTo>
                <a:lnTo>
                  <a:pt x="178" y="228"/>
                </a:lnTo>
                <a:close/>
                <a:moveTo>
                  <a:pt x="255" y="403"/>
                </a:moveTo>
                <a:cubicBezTo>
                  <a:pt x="319" y="403"/>
                  <a:pt x="319" y="403"/>
                  <a:pt x="319" y="403"/>
                </a:cubicBezTo>
                <a:cubicBezTo>
                  <a:pt x="319" y="464"/>
                  <a:pt x="319" y="464"/>
                  <a:pt x="319" y="464"/>
                </a:cubicBezTo>
                <a:cubicBezTo>
                  <a:pt x="255" y="464"/>
                  <a:pt x="255" y="464"/>
                  <a:pt x="255" y="464"/>
                </a:cubicBezTo>
                <a:lnTo>
                  <a:pt x="255" y="403"/>
                </a:ln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rtlCol="0"/>
          <a:lstStyle/>
          <a:p>
            <a:pPr rtl="0"/>
            <a:r>
              <a:rPr lang="en-gb"/>
              <a:t>Evacuation</a:t>
            </a:r>
            <a:endParaRPr lang="en-GB">
              <a:solidFill>
                <a:srgbClr val="A8192D"/>
              </a:solidFill>
            </a:endParaRPr>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32</a:t>
            </a:fld>
            <a:endParaRPr lang="en-GB"/>
          </a:p>
        </p:txBody>
      </p:sp>
      <p:sp>
        <p:nvSpPr>
          <p:cNvPr id="22" name="Rectangle 21">
            <a:extLst>
              <a:ext uri="{FF2B5EF4-FFF2-40B4-BE49-F238E27FC236}">
                <a16:creationId xmlns:a16="http://schemas.microsoft.com/office/drawing/2014/main" id="{89375083-FFCA-9108-0E80-8EB60C92354F}"/>
              </a:ext>
            </a:extLst>
          </p:cNvPr>
          <p:cNvSpPr/>
          <p:nvPr/>
        </p:nvSpPr>
        <p:spPr>
          <a:xfrm>
            <a:off x="1107653" y="2538660"/>
            <a:ext cx="6753647"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chemeClr val="tx1"/>
                </a:solidFill>
                <a:effectLst/>
              </a:rPr>
              <a:t>Listen carefully to the evacuation announcement, memorise and follow the evacuation direction, destination and assembly point.</a:t>
            </a:r>
          </a:p>
        </p:txBody>
      </p:sp>
      <p:sp>
        <p:nvSpPr>
          <p:cNvPr id="29" name="Rectangle 28">
            <a:extLst>
              <a:ext uri="{FF2B5EF4-FFF2-40B4-BE49-F238E27FC236}">
                <a16:creationId xmlns:a16="http://schemas.microsoft.com/office/drawing/2014/main" id="{CA699BD6-7797-FA80-74EA-2EC4D73A94F8}"/>
              </a:ext>
            </a:extLst>
          </p:cNvPr>
          <p:cNvSpPr/>
          <p:nvPr/>
        </p:nvSpPr>
        <p:spPr>
          <a:xfrm>
            <a:off x="442913" y="2538660"/>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30" name="L-Shape 29">
            <a:extLst>
              <a:ext uri="{FF2B5EF4-FFF2-40B4-BE49-F238E27FC236}">
                <a16:creationId xmlns:a16="http://schemas.microsoft.com/office/drawing/2014/main" id="{6197CAD8-7E6D-5CE1-8FCE-BC4213326B43}"/>
              </a:ext>
            </a:extLst>
          </p:cNvPr>
          <p:cNvSpPr/>
          <p:nvPr/>
        </p:nvSpPr>
        <p:spPr>
          <a:xfrm rot="13500000">
            <a:off x="559307" y="270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cxnSp>
        <p:nvCxnSpPr>
          <p:cNvPr id="31" name="Straight Connector 30">
            <a:extLst>
              <a:ext uri="{FF2B5EF4-FFF2-40B4-BE49-F238E27FC236}">
                <a16:creationId xmlns:a16="http://schemas.microsoft.com/office/drawing/2014/main" id="{2642ED8E-F84F-A662-AE2F-E1A8A0D18A3F}"/>
              </a:ext>
            </a:extLst>
          </p:cNvPr>
          <p:cNvCxnSpPr>
            <a:cxnSpLocks/>
          </p:cNvCxnSpPr>
          <p:nvPr/>
        </p:nvCxnSpPr>
        <p:spPr>
          <a:xfrm>
            <a:off x="1108075" y="3221038"/>
            <a:ext cx="6753225"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2" name="Rectangle 31">
            <a:extLst>
              <a:ext uri="{FF2B5EF4-FFF2-40B4-BE49-F238E27FC236}">
                <a16:creationId xmlns:a16="http://schemas.microsoft.com/office/drawing/2014/main" id="{6A4FD6DC-E4C1-D858-E054-0A05D8524AC5}"/>
              </a:ext>
            </a:extLst>
          </p:cNvPr>
          <p:cNvSpPr/>
          <p:nvPr/>
        </p:nvSpPr>
        <p:spPr>
          <a:xfrm>
            <a:off x="72144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cxnSp>
        <p:nvCxnSpPr>
          <p:cNvPr id="33" name="Straight Connector 32">
            <a:extLst>
              <a:ext uri="{FF2B5EF4-FFF2-40B4-BE49-F238E27FC236}">
                <a16:creationId xmlns:a16="http://schemas.microsoft.com/office/drawing/2014/main" id="{F8A5A807-6B2C-833F-AAFD-6ED8724B1E7C}"/>
              </a:ext>
            </a:extLst>
          </p:cNvPr>
          <p:cNvCxnSpPr>
            <a:cxnSpLocks/>
          </p:cNvCxnSpPr>
          <p:nvPr/>
        </p:nvCxnSpPr>
        <p:spPr>
          <a:xfrm>
            <a:off x="1108075" y="3974881"/>
            <a:ext cx="6753225" cy="392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4" name="Straight Connector 33">
            <a:extLst>
              <a:ext uri="{FF2B5EF4-FFF2-40B4-BE49-F238E27FC236}">
                <a16:creationId xmlns:a16="http://schemas.microsoft.com/office/drawing/2014/main" id="{A5C9FF78-E511-95A4-9004-7E3E4FAB9DFF}"/>
              </a:ext>
            </a:extLst>
          </p:cNvPr>
          <p:cNvCxnSpPr>
            <a:cxnSpLocks/>
          </p:cNvCxnSpPr>
          <p:nvPr/>
        </p:nvCxnSpPr>
        <p:spPr>
          <a:xfrm>
            <a:off x="1108075" y="4731072"/>
            <a:ext cx="6753225" cy="392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37" name="Rectangle 36">
            <a:extLst>
              <a:ext uri="{FF2B5EF4-FFF2-40B4-BE49-F238E27FC236}">
                <a16:creationId xmlns:a16="http://schemas.microsoft.com/office/drawing/2014/main" id="{F8DA8802-9BC8-065F-5AA6-BD78F056BC7A}"/>
              </a:ext>
            </a:extLst>
          </p:cNvPr>
          <p:cNvSpPr/>
          <p:nvPr/>
        </p:nvSpPr>
        <p:spPr>
          <a:xfrm>
            <a:off x="1107653" y="3291624"/>
            <a:ext cx="6753647"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chemeClr val="tx1"/>
                </a:solidFill>
                <a:effectLst/>
              </a:rPr>
              <a:t>If possible, use your own vehicle and drive in the direction indicated to your final destination or to a pre-selected shelter location that coincides with the evacuation direction.</a:t>
            </a:r>
          </a:p>
        </p:txBody>
      </p:sp>
      <p:sp>
        <p:nvSpPr>
          <p:cNvPr id="39" name="Rectangle 38">
            <a:extLst>
              <a:ext uri="{FF2B5EF4-FFF2-40B4-BE49-F238E27FC236}">
                <a16:creationId xmlns:a16="http://schemas.microsoft.com/office/drawing/2014/main" id="{0EF24B69-F68A-AA73-E401-29E429809714}"/>
              </a:ext>
            </a:extLst>
          </p:cNvPr>
          <p:cNvSpPr/>
          <p:nvPr/>
        </p:nvSpPr>
        <p:spPr>
          <a:xfrm>
            <a:off x="1107653" y="4047815"/>
            <a:ext cx="6753647"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chemeClr val="tx1"/>
                </a:solidFill>
                <a:effectLst/>
              </a:rPr>
              <a:t>If you cannot use your own vehicle, go to the nearest designated evacuation assembly point.</a:t>
            </a:r>
          </a:p>
        </p:txBody>
      </p:sp>
      <p:sp>
        <p:nvSpPr>
          <p:cNvPr id="43" name="Rectangle 42">
            <a:extLst>
              <a:ext uri="{FF2B5EF4-FFF2-40B4-BE49-F238E27FC236}">
                <a16:creationId xmlns:a16="http://schemas.microsoft.com/office/drawing/2014/main" id="{196EC982-36C1-885A-26A4-7ABFE845ED01}"/>
              </a:ext>
            </a:extLst>
          </p:cNvPr>
          <p:cNvSpPr/>
          <p:nvPr/>
        </p:nvSpPr>
        <p:spPr>
          <a:xfrm>
            <a:off x="1107653" y="4804006"/>
            <a:ext cx="6753647" cy="612775"/>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chemeClr val="tx1"/>
                </a:solidFill>
                <a:effectLst/>
              </a:rPr>
              <a:t>In case of evacuation, notify your family.</a:t>
            </a:r>
          </a:p>
        </p:txBody>
      </p:sp>
      <p:sp>
        <p:nvSpPr>
          <p:cNvPr id="53" name="Rectangle 52">
            <a:extLst>
              <a:ext uri="{FF2B5EF4-FFF2-40B4-BE49-F238E27FC236}">
                <a16:creationId xmlns:a16="http://schemas.microsoft.com/office/drawing/2014/main" id="{D93A3DAA-C47E-CA59-BF85-A61659B7C446}"/>
              </a:ext>
            </a:extLst>
          </p:cNvPr>
          <p:cNvSpPr/>
          <p:nvPr/>
        </p:nvSpPr>
        <p:spPr>
          <a:xfrm>
            <a:off x="442913" y="3294044"/>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54" name="L-Shape 53">
            <a:extLst>
              <a:ext uri="{FF2B5EF4-FFF2-40B4-BE49-F238E27FC236}">
                <a16:creationId xmlns:a16="http://schemas.microsoft.com/office/drawing/2014/main" id="{388DAEC4-DC2E-CAE5-494B-24595291DC63}"/>
              </a:ext>
            </a:extLst>
          </p:cNvPr>
          <p:cNvSpPr/>
          <p:nvPr/>
        </p:nvSpPr>
        <p:spPr>
          <a:xfrm rot="13500000">
            <a:off x="559307" y="3463656"/>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55" name="Rectangle 54">
            <a:extLst>
              <a:ext uri="{FF2B5EF4-FFF2-40B4-BE49-F238E27FC236}">
                <a16:creationId xmlns:a16="http://schemas.microsoft.com/office/drawing/2014/main" id="{E54FB6DE-3B38-25F3-B60F-0C25657BA20D}"/>
              </a:ext>
            </a:extLst>
          </p:cNvPr>
          <p:cNvSpPr/>
          <p:nvPr/>
        </p:nvSpPr>
        <p:spPr>
          <a:xfrm>
            <a:off x="442913" y="4049428"/>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56" name="L-Shape 55">
            <a:extLst>
              <a:ext uri="{FF2B5EF4-FFF2-40B4-BE49-F238E27FC236}">
                <a16:creationId xmlns:a16="http://schemas.microsoft.com/office/drawing/2014/main" id="{7DA4F97D-4234-09CE-91F7-E3550F612279}"/>
              </a:ext>
            </a:extLst>
          </p:cNvPr>
          <p:cNvSpPr/>
          <p:nvPr/>
        </p:nvSpPr>
        <p:spPr>
          <a:xfrm rot="13500000">
            <a:off x="559307" y="4219040"/>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60" name="Rectangle 59">
            <a:extLst>
              <a:ext uri="{FF2B5EF4-FFF2-40B4-BE49-F238E27FC236}">
                <a16:creationId xmlns:a16="http://schemas.microsoft.com/office/drawing/2014/main" id="{E57BEDAB-FFA0-4275-829B-000D39212D99}"/>
              </a:ext>
            </a:extLst>
          </p:cNvPr>
          <p:cNvSpPr/>
          <p:nvPr/>
        </p:nvSpPr>
        <p:spPr>
          <a:xfrm>
            <a:off x="442913" y="4804812"/>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63" name="L-Shape 62">
            <a:extLst>
              <a:ext uri="{FF2B5EF4-FFF2-40B4-BE49-F238E27FC236}">
                <a16:creationId xmlns:a16="http://schemas.microsoft.com/office/drawing/2014/main" id="{47E05737-C554-CE19-8FC2-F0C9170BD887}"/>
              </a:ext>
            </a:extLst>
          </p:cNvPr>
          <p:cNvSpPr/>
          <p:nvPr/>
        </p:nvSpPr>
        <p:spPr>
          <a:xfrm rot="13500000">
            <a:off x="559307" y="497442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pic>
        <p:nvPicPr>
          <p:cNvPr id="40" name="Picture 39">
            <a:extLst>
              <a:ext uri="{FF2B5EF4-FFF2-40B4-BE49-F238E27FC236}">
                <a16:creationId xmlns:a16="http://schemas.microsoft.com/office/drawing/2014/main" id="{360C6401-39F6-5764-FAF9-39035DD2300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216932" y="1819275"/>
            <a:ext cx="3533608" cy="4352924"/>
          </a:xfrm>
          <a:prstGeom prst="rect">
            <a:avLst/>
          </a:prstGeom>
        </p:spPr>
      </p:pic>
      <p:sp>
        <p:nvSpPr>
          <p:cNvPr id="41" name="Rectangle 40">
            <a:extLst>
              <a:ext uri="{FF2B5EF4-FFF2-40B4-BE49-F238E27FC236}">
                <a16:creationId xmlns:a16="http://schemas.microsoft.com/office/drawing/2014/main" id="{BD66F586-80A7-65B1-7093-B8B3D45C9217}"/>
              </a:ext>
            </a:extLst>
          </p:cNvPr>
          <p:cNvSpPr/>
          <p:nvPr/>
        </p:nvSpPr>
        <p:spPr>
          <a:xfrm rot="5400000">
            <a:off x="9948069" y="4371975"/>
            <a:ext cx="71438" cy="35306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51" name="Rectangle 50">
            <a:extLst>
              <a:ext uri="{FF2B5EF4-FFF2-40B4-BE49-F238E27FC236}">
                <a16:creationId xmlns:a16="http://schemas.microsoft.com/office/drawing/2014/main" id="{046CB008-72B6-5DC8-B11F-C125E0ADC6A3}"/>
              </a:ext>
            </a:extLst>
          </p:cNvPr>
          <p:cNvSpPr/>
          <p:nvPr/>
        </p:nvSpPr>
        <p:spPr>
          <a:xfrm>
            <a:off x="442912" y="5560164"/>
            <a:ext cx="7418387" cy="617591"/>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lIns="734400" tIns="72000" rIns="72000" bIns="72000" rtlCol="0" anchor="ctr"/>
          <a:lstStyle/>
          <a:p>
            <a:pPr rtl="0"/>
            <a:r>
              <a:rPr lang="en-gb" sz="1400" b="1"/>
              <a:t>Remember! </a:t>
            </a:r>
            <a:r>
              <a:rPr lang="en-gb" sz="1400"/>
              <a:t>If possible, turn off the gas and electricity supply to your home before evacuating.</a:t>
            </a:r>
          </a:p>
        </p:txBody>
      </p:sp>
      <p:grpSp>
        <p:nvGrpSpPr>
          <p:cNvPr id="10" name="Google Shape;707;p79">
            <a:extLst>
              <a:ext uri="{FF2B5EF4-FFF2-40B4-BE49-F238E27FC236}">
                <a16:creationId xmlns:a16="http://schemas.microsoft.com/office/drawing/2014/main" id="{79E28498-EC0B-DF21-87BE-9CBD8EF1BDA6}"/>
              </a:ext>
            </a:extLst>
          </p:cNvPr>
          <p:cNvGrpSpPr/>
          <p:nvPr/>
        </p:nvGrpSpPr>
        <p:grpSpPr>
          <a:xfrm>
            <a:off x="587484" y="5688778"/>
            <a:ext cx="360363" cy="360363"/>
            <a:chOff x="4276447" y="6040963"/>
            <a:chExt cx="457199" cy="457200"/>
          </a:xfrm>
          <a:solidFill>
            <a:schemeClr val="bg1"/>
          </a:solidFill>
        </p:grpSpPr>
        <p:sp>
          <p:nvSpPr>
            <p:cNvPr id="13" name="Google Shape;708;p79">
              <a:extLst>
                <a:ext uri="{FF2B5EF4-FFF2-40B4-BE49-F238E27FC236}">
                  <a16:creationId xmlns:a16="http://schemas.microsoft.com/office/drawing/2014/main" id="{94387C94-F2FD-ECEB-6662-97F8AF15840C}"/>
                </a:ext>
              </a:extLst>
            </p:cNvPr>
            <p:cNvSpPr/>
            <p:nvPr/>
          </p:nvSpPr>
          <p:spPr>
            <a:xfrm>
              <a:off x="4276447" y="6040963"/>
              <a:ext cx="457199" cy="457200"/>
            </a:xfrm>
            <a:custGeom>
              <a:avLst/>
              <a:gdLst/>
              <a:ahLst/>
              <a:cxnLst/>
              <a:rect l="l" t="t" r="r" b="b"/>
              <a:pathLst>
                <a:path w="457199" h="457200" extrusionOk="0">
                  <a:moveTo>
                    <a:pt x="0" y="0"/>
                  </a:moveTo>
                  <a:lnTo>
                    <a:pt x="0" y="375222"/>
                  </a:lnTo>
                  <a:lnTo>
                    <a:pt x="62611" y="375222"/>
                  </a:lnTo>
                  <a:lnTo>
                    <a:pt x="62611" y="457200"/>
                  </a:lnTo>
                  <a:lnTo>
                    <a:pt x="144590" y="375095"/>
                  </a:lnTo>
                  <a:lnTo>
                    <a:pt x="457200" y="375095"/>
                  </a:lnTo>
                  <a:lnTo>
                    <a:pt x="457200" y="0"/>
                  </a:lnTo>
                  <a:close/>
                  <a:moveTo>
                    <a:pt x="136525" y="355600"/>
                  </a:moveTo>
                  <a:lnTo>
                    <a:pt x="82106" y="409988"/>
                  </a:lnTo>
                  <a:lnTo>
                    <a:pt x="82106" y="355600"/>
                  </a:lnTo>
                  <a:lnTo>
                    <a:pt x="19463" y="355600"/>
                  </a:lnTo>
                  <a:lnTo>
                    <a:pt x="19463" y="19368"/>
                  </a:lnTo>
                  <a:lnTo>
                    <a:pt x="437706" y="19368"/>
                  </a:lnTo>
                  <a:lnTo>
                    <a:pt x="436975" y="355600"/>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sp>
          <p:nvSpPr>
            <p:cNvPr id="14" name="Google Shape;709;p79">
              <a:extLst>
                <a:ext uri="{FF2B5EF4-FFF2-40B4-BE49-F238E27FC236}">
                  <a16:creationId xmlns:a16="http://schemas.microsoft.com/office/drawing/2014/main" id="{85FE4960-F8AF-2A7E-C754-2A8DA69C46A0}"/>
                </a:ext>
              </a:extLst>
            </p:cNvPr>
            <p:cNvSpPr/>
            <p:nvPr/>
          </p:nvSpPr>
          <p:spPr>
            <a:xfrm>
              <a:off x="4483235" y="6106907"/>
              <a:ext cx="52197" cy="247554"/>
            </a:xfrm>
            <a:custGeom>
              <a:avLst/>
              <a:gdLst/>
              <a:ahLst/>
              <a:cxnLst/>
              <a:rect l="l" t="t" r="r" b="b"/>
              <a:pathLst>
                <a:path w="52197" h="247554" extrusionOk="0">
                  <a:moveTo>
                    <a:pt x="52197" y="196215"/>
                  </a:moveTo>
                  <a:lnTo>
                    <a:pt x="52197" y="247555"/>
                  </a:lnTo>
                  <a:lnTo>
                    <a:pt x="0" y="247555"/>
                  </a:lnTo>
                  <a:lnTo>
                    <a:pt x="0" y="196215"/>
                  </a:lnTo>
                  <a:close/>
                  <a:moveTo>
                    <a:pt x="37529" y="166687"/>
                  </a:moveTo>
                  <a:lnTo>
                    <a:pt x="13843" y="166687"/>
                  </a:lnTo>
                  <a:lnTo>
                    <a:pt x="1143" y="64008"/>
                  </a:lnTo>
                  <a:lnTo>
                    <a:pt x="1143" y="0"/>
                  </a:lnTo>
                  <a:lnTo>
                    <a:pt x="50514" y="0"/>
                  </a:lnTo>
                  <a:lnTo>
                    <a:pt x="50514" y="64008"/>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accent1"/>
                </a:solidFill>
                <a:latin typeface="Arial"/>
                <a:ea typeface="Arial"/>
                <a:cs typeface="Arial"/>
                <a:sym typeface="Arial"/>
              </a:endParaRPr>
            </a:p>
          </p:txBody>
        </p:sp>
      </p:grpSp>
      <p:grpSp>
        <p:nvGrpSpPr>
          <p:cNvPr id="4" name="Group 3">
            <a:extLst>
              <a:ext uri="{FF2B5EF4-FFF2-40B4-BE49-F238E27FC236}">
                <a16:creationId xmlns:a16="http://schemas.microsoft.com/office/drawing/2014/main" id="{C3A87693-1358-9958-58BD-00A087E64A27}"/>
              </a:ext>
            </a:extLst>
          </p:cNvPr>
          <p:cNvGrpSpPr/>
          <p:nvPr/>
        </p:nvGrpSpPr>
        <p:grpSpPr>
          <a:xfrm>
            <a:off x="9641294" y="157007"/>
            <a:ext cx="2107794" cy="220267"/>
            <a:chOff x="9641294" y="157007"/>
            <a:chExt cx="2107794" cy="220267"/>
          </a:xfrm>
        </p:grpSpPr>
        <p:sp>
          <p:nvSpPr>
            <p:cNvPr id="5" name="Rectangle 4">
              <a:extLst>
                <a:ext uri="{FF2B5EF4-FFF2-40B4-BE49-F238E27FC236}">
                  <a16:creationId xmlns:a16="http://schemas.microsoft.com/office/drawing/2014/main" id="{B1278064-9CE9-46B7-7AEC-88BDDB78EFC2}"/>
                </a:ext>
              </a:extLst>
            </p:cNvPr>
            <p:cNvSpPr/>
            <p:nvPr/>
          </p:nvSpPr>
          <p:spPr>
            <a:xfrm>
              <a:off x="10366138" y="159786"/>
              <a:ext cx="138295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Individual resilience</a:t>
              </a:r>
              <a:endParaRPr kumimoji="0" lang="en-US" sz="800" b="1" i="0" u="none" strike="noStrike" kern="0" cap="none" spc="0" normalizeH="0" baseline="0">
                <a:ln>
                  <a:noFill/>
                </a:ln>
                <a:effectLst/>
                <a:uLnTx/>
                <a:uFillTx/>
                <a:ea typeface="Georgia"/>
                <a:cs typeface="Georgia"/>
                <a:sym typeface="Georgia"/>
              </a:endParaRPr>
            </a:p>
          </p:txBody>
        </p:sp>
        <p:sp>
          <p:nvSpPr>
            <p:cNvPr id="6" name="Rectangle 5">
              <a:extLst>
                <a:ext uri="{FF2B5EF4-FFF2-40B4-BE49-F238E27FC236}">
                  <a16:creationId xmlns:a16="http://schemas.microsoft.com/office/drawing/2014/main" id="{C6FB013E-85C3-329C-5C5A-8AF6ADA8A638}"/>
                </a:ext>
              </a:extLst>
            </p:cNvPr>
            <p:cNvSpPr/>
            <p:nvPr/>
          </p:nvSpPr>
          <p:spPr>
            <a:xfrm>
              <a:off x="9882908" y="157007"/>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7" name="Rectangle 6">
              <a:extLst>
                <a:ext uri="{FF2B5EF4-FFF2-40B4-BE49-F238E27FC236}">
                  <a16:creationId xmlns:a16="http://schemas.microsoft.com/office/drawing/2014/main" id="{8027A590-A308-A7BD-BCC7-B7044221EA62}"/>
                </a:ext>
              </a:extLst>
            </p:cNvPr>
            <p:cNvSpPr/>
            <p:nvPr/>
          </p:nvSpPr>
          <p:spPr>
            <a:xfrm>
              <a:off x="9641294" y="159786"/>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a:t>
              </a:r>
              <a:r>
                <a:rPr lang="en-gb"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DB4EE489-8314-893A-8566-451BF047F3DA}"/>
                </a:ext>
              </a:extLst>
            </p:cNvPr>
            <p:cNvSpPr/>
            <p:nvPr/>
          </p:nvSpPr>
          <p:spPr>
            <a:xfrm>
              <a:off x="10124522" y="159786"/>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6.3</a:t>
              </a:r>
              <a:endParaRPr kumimoji="0" lang="lv-LV" sz="800" b="1" i="0" u="none" strike="noStrike" kern="0" cap="none" spc="0" normalizeH="0" baseline="0">
                <a:ln>
                  <a:noFill/>
                </a:ln>
                <a:effectLst/>
                <a:uLnTx/>
                <a:uFillTx/>
                <a:ea typeface="Georgia"/>
                <a:cs typeface="Georgia"/>
                <a:sym typeface="Georgia"/>
              </a:endParaRPr>
            </a:p>
          </p:txBody>
        </p:sp>
      </p:grpSp>
    </p:spTree>
    <p:extLst>
      <p:ext uri="{BB962C8B-B14F-4D97-AF65-F5344CB8AC3E}">
        <p14:creationId xmlns:p14="http://schemas.microsoft.com/office/powerpoint/2010/main" val="14750813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hink-cell data - do not delete" hidden="1">
            <a:extLst>
              <a:ext uri="{FF2B5EF4-FFF2-40B4-BE49-F238E27FC236}">
                <a16:creationId xmlns:a16="http://schemas.microsoft.com/office/drawing/2014/main" id="{1B8A44E7-19E5-A20C-F48D-594110954FB3}"/>
              </a:ext>
            </a:extLst>
          </p:cNvPr>
          <p:cNvGraphicFramePr>
            <a:graphicFrameLocks noChangeAspect="1"/>
          </p:cNvGraphicFramePr>
          <p:nvPr>
            <p:custDataLst>
              <p:tags r:id="rId1"/>
            </p:custDataLst>
            <p:extLst>
              <p:ext uri="{D42A27DB-BD31-4B8C-83A1-F6EECF244321}">
                <p14:modId xmlns:p14="http://schemas.microsoft.com/office/powerpoint/2010/main" val="222843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6" name="think-cell data - do not delete" hidden="1">
                        <a:extLst>
                          <a:ext uri="{FF2B5EF4-FFF2-40B4-BE49-F238E27FC236}">
                            <a16:creationId xmlns:a16="http://schemas.microsoft.com/office/drawing/2014/main" id="{1B8A44E7-19E5-A20C-F48D-594110954F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D19ED60-FB40-3E6A-F0F4-727C7A4C53D7}"/>
              </a:ext>
            </a:extLst>
          </p:cNvPr>
          <p:cNvSpPr>
            <a:spLocks noGrp="1"/>
          </p:cNvSpPr>
          <p:nvPr>
            <p:ph type="title"/>
          </p:nvPr>
        </p:nvSpPr>
        <p:spPr>
          <a:xfrm>
            <a:off x="442913" y="432001"/>
            <a:ext cx="11306175" cy="1387274"/>
          </a:xfrm>
        </p:spPr>
        <p:txBody>
          <a:bodyPr vert="horz" rtlCol="0"/>
          <a:lstStyle/>
          <a:p>
            <a:pPr rtl="0"/>
            <a:r>
              <a:rPr lang="en-gb"/>
              <a:t>Establishment of shelters and their requirements</a:t>
            </a:r>
            <a:endParaRPr lang="en-GB"/>
          </a:p>
        </p:txBody>
      </p:sp>
      <p:sp>
        <p:nvSpPr>
          <p:cNvPr id="4" name="Slide Number Placeholder 3">
            <a:extLst>
              <a:ext uri="{FF2B5EF4-FFF2-40B4-BE49-F238E27FC236}">
                <a16:creationId xmlns:a16="http://schemas.microsoft.com/office/drawing/2014/main" id="{01F75C5C-E0ED-171A-FD9C-3FD431847ADE}"/>
              </a:ext>
            </a:extLst>
          </p:cNvPr>
          <p:cNvSpPr>
            <a:spLocks noGrp="1"/>
          </p:cNvSpPr>
          <p:nvPr>
            <p:ph type="sldNum" sz="quarter" idx="11"/>
          </p:nvPr>
        </p:nvSpPr>
        <p:spPr/>
        <p:txBody>
          <a:bodyPr rtlCol="0"/>
          <a:lstStyle/>
          <a:p>
            <a:pPr rtl="0"/>
            <a:fld id="{7870704B-CE94-48CC-AF30-84932A1262A7}" type="slidenum">
              <a:rPr lang="en-GB" smtClean="0"/>
              <a:pPr/>
              <a:t>33</a:t>
            </a:fld>
            <a:endParaRPr lang="en-GB"/>
          </a:p>
        </p:txBody>
      </p:sp>
      <p:sp>
        <p:nvSpPr>
          <p:cNvPr id="7" name="Rectangle 6">
            <a:extLst>
              <a:ext uri="{FF2B5EF4-FFF2-40B4-BE49-F238E27FC236}">
                <a16:creationId xmlns:a16="http://schemas.microsoft.com/office/drawing/2014/main" id="{52823122-2178-6146-CAE1-A73089AB22A3}"/>
              </a:ext>
            </a:extLst>
          </p:cNvPr>
          <p:cNvSpPr/>
          <p:nvPr/>
        </p:nvSpPr>
        <p:spPr>
          <a:xfrm>
            <a:off x="8218488" y="1818146"/>
            <a:ext cx="3530600" cy="334687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rtl="0"/>
            <a:endParaRPr lang="lv-LV" sz="1400" b="1">
              <a:solidFill>
                <a:srgbClr val="C00000"/>
              </a:solidFill>
              <a:latin typeface="Arial" panose="020B0604020202020204" pitchFamily="34" charset="0"/>
            </a:endParaRPr>
          </a:p>
        </p:txBody>
      </p:sp>
      <p:pic>
        <p:nvPicPr>
          <p:cNvPr id="5122" name="Picture 2" descr="Patvertnes zīme: Zaļš kvadrāts, kuram pa vidu ir vairoga forma baltā krāsā. Vairogam vidū izvietota zaļa mājas figūra, kurā iekšā ievietoti četru cilvēku silueti baltā krāsā">
            <a:extLst>
              <a:ext uri="{FF2B5EF4-FFF2-40B4-BE49-F238E27FC236}">
                <a16:creationId xmlns:a16="http://schemas.microsoft.com/office/drawing/2014/main" id="{FF042E1A-71D6-EBB4-DAE5-6D7BEA16A49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218488" y="1818146"/>
            <a:ext cx="3530598" cy="354825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6C868474-8FA5-9D0A-A7DE-4C5F33CDA8A6}"/>
              </a:ext>
            </a:extLst>
          </p:cNvPr>
          <p:cNvSpPr/>
          <p:nvPr/>
        </p:nvSpPr>
        <p:spPr>
          <a:xfrm>
            <a:off x="442914" y="1819275"/>
            <a:ext cx="6771498" cy="73856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r>
              <a:rPr lang="en-gb" sz="1400" b="1">
                <a:solidFill>
                  <a:schemeClr val="bg1"/>
                </a:solidFill>
              </a:rPr>
              <a:t>Shelters are intended to be used in the event of war or military emergency to provide shelter for the population and to reduce the impact of blast, debris, thermal radiation or radiation contamination.</a:t>
            </a:r>
          </a:p>
        </p:txBody>
      </p:sp>
      <p:sp>
        <p:nvSpPr>
          <p:cNvPr id="32" name="Rectangle 31">
            <a:extLst>
              <a:ext uri="{FF2B5EF4-FFF2-40B4-BE49-F238E27FC236}">
                <a16:creationId xmlns:a16="http://schemas.microsoft.com/office/drawing/2014/main" id="{4B0A2F5A-F216-025C-CF24-8E94B11CC89A}"/>
              </a:ext>
            </a:extLst>
          </p:cNvPr>
          <p:cNvSpPr/>
          <p:nvPr/>
        </p:nvSpPr>
        <p:spPr>
          <a:xfrm>
            <a:off x="7122740" y="1819275"/>
            <a:ext cx="738560" cy="73856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4" name="Rectangle 33">
            <a:extLst>
              <a:ext uri="{FF2B5EF4-FFF2-40B4-BE49-F238E27FC236}">
                <a16:creationId xmlns:a16="http://schemas.microsoft.com/office/drawing/2014/main" id="{9EC21924-C562-6A20-3560-ED5B8BFE431A}"/>
              </a:ext>
            </a:extLst>
          </p:cNvPr>
          <p:cNvSpPr/>
          <p:nvPr/>
        </p:nvSpPr>
        <p:spPr>
          <a:xfrm>
            <a:off x="7051620" y="1819275"/>
            <a:ext cx="72000" cy="738188"/>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39" name="Google Shape;1800;p93">
            <a:extLst>
              <a:ext uri="{FF2B5EF4-FFF2-40B4-BE49-F238E27FC236}">
                <a16:creationId xmlns:a16="http://schemas.microsoft.com/office/drawing/2014/main" id="{3AE8FC83-84F4-AD93-3DA8-176A0E32392F}"/>
              </a:ext>
            </a:extLst>
          </p:cNvPr>
          <p:cNvSpPr/>
          <p:nvPr/>
        </p:nvSpPr>
        <p:spPr>
          <a:xfrm>
            <a:off x="7312020" y="2008555"/>
            <a:ext cx="360000" cy="360000"/>
          </a:xfrm>
          <a:custGeom>
            <a:avLst/>
            <a:gdLst/>
            <a:ahLst/>
            <a:cxnLst/>
            <a:rect l="l" t="t" r="r" b="b"/>
            <a:pathLst>
              <a:path w="459607" h="459296" extrusionOk="0">
                <a:moveTo>
                  <a:pt x="0" y="0"/>
                </a:moveTo>
                <a:lnTo>
                  <a:pt x="0" y="459297"/>
                </a:lnTo>
                <a:lnTo>
                  <a:pt x="459608" y="459297"/>
                </a:lnTo>
                <a:lnTo>
                  <a:pt x="459608" y="0"/>
                </a:lnTo>
                <a:close/>
                <a:moveTo>
                  <a:pt x="439883" y="439713"/>
                </a:moveTo>
                <a:lnTo>
                  <a:pt x="19598" y="439713"/>
                </a:lnTo>
                <a:lnTo>
                  <a:pt x="19598" y="19584"/>
                </a:lnTo>
                <a:lnTo>
                  <a:pt x="439883" y="19584"/>
                </a:lnTo>
                <a:close/>
                <a:moveTo>
                  <a:pt x="306118" y="61973"/>
                </a:moveTo>
                <a:lnTo>
                  <a:pt x="232421" y="141425"/>
                </a:lnTo>
                <a:lnTo>
                  <a:pt x="230889" y="142956"/>
                </a:lnTo>
                <a:lnTo>
                  <a:pt x="228846" y="140819"/>
                </a:lnTo>
                <a:lnTo>
                  <a:pt x="157384" y="61973"/>
                </a:lnTo>
                <a:lnTo>
                  <a:pt x="35333" y="189556"/>
                </a:lnTo>
                <a:lnTo>
                  <a:pt x="72005" y="189556"/>
                </a:lnTo>
                <a:lnTo>
                  <a:pt x="72005" y="407211"/>
                </a:lnTo>
                <a:lnTo>
                  <a:pt x="389167" y="407211"/>
                </a:lnTo>
                <a:lnTo>
                  <a:pt x="389167" y="189396"/>
                </a:lnTo>
                <a:lnTo>
                  <a:pt x="425520" y="189396"/>
                </a:lnTo>
                <a:close/>
                <a:moveTo>
                  <a:pt x="157224" y="89595"/>
                </a:moveTo>
                <a:lnTo>
                  <a:pt x="220740" y="160371"/>
                </a:lnTo>
                <a:lnTo>
                  <a:pt x="220740" y="248563"/>
                </a:lnTo>
                <a:lnTo>
                  <a:pt x="91507" y="248563"/>
                </a:lnTo>
                <a:lnTo>
                  <a:pt x="91507" y="173066"/>
                </a:lnTo>
                <a:lnTo>
                  <a:pt x="79474" y="173066"/>
                </a:lnTo>
                <a:close/>
                <a:moveTo>
                  <a:pt x="172385" y="386862"/>
                </a:moveTo>
                <a:lnTo>
                  <a:pt x="139638" y="386862"/>
                </a:lnTo>
                <a:lnTo>
                  <a:pt x="139638" y="318988"/>
                </a:lnTo>
                <a:lnTo>
                  <a:pt x="172385" y="318988"/>
                </a:lnTo>
                <a:close/>
                <a:moveTo>
                  <a:pt x="188791" y="387532"/>
                </a:moveTo>
                <a:lnTo>
                  <a:pt x="188791" y="302020"/>
                </a:lnTo>
                <a:lnTo>
                  <a:pt x="123583" y="302020"/>
                </a:lnTo>
                <a:lnTo>
                  <a:pt x="123583" y="387532"/>
                </a:lnTo>
                <a:lnTo>
                  <a:pt x="91507" y="387532"/>
                </a:lnTo>
                <a:lnTo>
                  <a:pt x="91507" y="268147"/>
                </a:lnTo>
                <a:lnTo>
                  <a:pt x="220740" y="268147"/>
                </a:lnTo>
                <a:lnTo>
                  <a:pt x="220740" y="387532"/>
                </a:lnTo>
                <a:close/>
                <a:moveTo>
                  <a:pt x="321119" y="386862"/>
                </a:moveTo>
                <a:lnTo>
                  <a:pt x="288404" y="386862"/>
                </a:lnTo>
                <a:lnTo>
                  <a:pt x="288404" y="318988"/>
                </a:lnTo>
                <a:lnTo>
                  <a:pt x="321119" y="318988"/>
                </a:lnTo>
                <a:close/>
                <a:moveTo>
                  <a:pt x="337556" y="387532"/>
                </a:moveTo>
                <a:lnTo>
                  <a:pt x="337556" y="302020"/>
                </a:lnTo>
                <a:lnTo>
                  <a:pt x="272318" y="302020"/>
                </a:lnTo>
                <a:lnTo>
                  <a:pt x="272318" y="387532"/>
                </a:lnTo>
                <a:lnTo>
                  <a:pt x="240401" y="387532"/>
                </a:lnTo>
                <a:lnTo>
                  <a:pt x="240401" y="268147"/>
                </a:lnTo>
                <a:lnTo>
                  <a:pt x="369665" y="268147"/>
                </a:lnTo>
                <a:lnTo>
                  <a:pt x="369665" y="387532"/>
                </a:lnTo>
                <a:close/>
                <a:moveTo>
                  <a:pt x="369474" y="173066"/>
                </a:moveTo>
                <a:lnTo>
                  <a:pt x="369474" y="248563"/>
                </a:lnTo>
                <a:lnTo>
                  <a:pt x="240401" y="248563"/>
                </a:lnTo>
                <a:lnTo>
                  <a:pt x="240401" y="160371"/>
                </a:lnTo>
                <a:lnTo>
                  <a:pt x="305831" y="89595"/>
                </a:lnTo>
                <a:lnTo>
                  <a:pt x="381890" y="173066"/>
                </a:lnTo>
                <a:close/>
                <a:moveTo>
                  <a:pt x="109923" y="174915"/>
                </a:moveTo>
                <a:lnTo>
                  <a:pt x="109923" y="234018"/>
                </a:lnTo>
                <a:lnTo>
                  <a:pt x="201844" y="234018"/>
                </a:lnTo>
                <a:lnTo>
                  <a:pt x="201844" y="174915"/>
                </a:lnTo>
                <a:close/>
                <a:moveTo>
                  <a:pt x="125882" y="190863"/>
                </a:moveTo>
                <a:lnTo>
                  <a:pt x="146245" y="190863"/>
                </a:lnTo>
                <a:lnTo>
                  <a:pt x="146245" y="218070"/>
                </a:lnTo>
                <a:lnTo>
                  <a:pt x="126009" y="218070"/>
                </a:lnTo>
                <a:close/>
                <a:moveTo>
                  <a:pt x="185886" y="218070"/>
                </a:moveTo>
                <a:lnTo>
                  <a:pt x="165651" y="218070"/>
                </a:lnTo>
                <a:lnTo>
                  <a:pt x="165651" y="190863"/>
                </a:lnTo>
                <a:lnTo>
                  <a:pt x="185886" y="190863"/>
                </a:lnTo>
                <a:close/>
                <a:moveTo>
                  <a:pt x="258913" y="174915"/>
                </a:moveTo>
                <a:lnTo>
                  <a:pt x="258913" y="234018"/>
                </a:lnTo>
                <a:lnTo>
                  <a:pt x="350866" y="234018"/>
                </a:lnTo>
                <a:lnTo>
                  <a:pt x="350866" y="174915"/>
                </a:lnTo>
                <a:close/>
                <a:moveTo>
                  <a:pt x="274871" y="190863"/>
                </a:moveTo>
                <a:lnTo>
                  <a:pt x="295106" y="190863"/>
                </a:lnTo>
                <a:lnTo>
                  <a:pt x="295106" y="218070"/>
                </a:lnTo>
                <a:lnTo>
                  <a:pt x="274871" y="218070"/>
                </a:lnTo>
                <a:close/>
                <a:moveTo>
                  <a:pt x="334908" y="218070"/>
                </a:moveTo>
                <a:lnTo>
                  <a:pt x="314640" y="218070"/>
                </a:lnTo>
                <a:lnTo>
                  <a:pt x="314640" y="190863"/>
                </a:lnTo>
                <a:lnTo>
                  <a:pt x="334908" y="190863"/>
                </a:lnTo>
                <a:close/>
              </a:path>
            </a:pathLst>
          </a:custGeom>
          <a:solidFill>
            <a:schemeClr val="bg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Rectangle 14">
            <a:extLst>
              <a:ext uri="{FF2B5EF4-FFF2-40B4-BE49-F238E27FC236}">
                <a16:creationId xmlns:a16="http://schemas.microsoft.com/office/drawing/2014/main" id="{4E55A34D-00FC-AA58-AE76-AF9694B7E9B8}"/>
              </a:ext>
            </a:extLst>
          </p:cNvPr>
          <p:cNvSpPr/>
          <p:nvPr/>
        </p:nvSpPr>
        <p:spPr>
          <a:xfrm>
            <a:off x="8218488" y="5415281"/>
            <a:ext cx="3530599" cy="1010718"/>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0">
              <a:lnSpc>
                <a:spcPct val="100000"/>
              </a:lnSpc>
              <a:spcAft>
                <a:spcPts val="600"/>
              </a:spcAft>
              <a:buSzPct val="100000"/>
            </a:pPr>
            <a:r>
              <a:rPr lang="en-gb" sz="1100" dirty="0">
                <a:solidFill>
                  <a:schemeClr val="tx1"/>
                </a:solidFill>
                <a:hlinkClick r:id="rId7">
                  <a:extLst>
                    <a:ext uri="{A12FA001-AC4F-418D-AE19-62706E023703}">
                      <ahyp:hlinkClr xmlns:ahyp="http://schemas.microsoft.com/office/drawing/2018/hyperlinkcolor" val="tx"/>
                    </a:ext>
                  </a:extLst>
                </a:hlinkClick>
              </a:rPr>
              <a:t>For more information on minimum technical requirements and additional recommendations, see Guidelines on minimum technical requirements for potential shelters</a:t>
            </a:r>
            <a:endParaRPr lang="lv-LV" sz="1100" dirty="0">
              <a:solidFill>
                <a:schemeClr val="tx1"/>
              </a:solidFill>
            </a:endParaRPr>
          </a:p>
        </p:txBody>
      </p:sp>
      <p:sp>
        <p:nvSpPr>
          <p:cNvPr id="16" name="Freeform 50">
            <a:extLst>
              <a:ext uri="{FF2B5EF4-FFF2-40B4-BE49-F238E27FC236}">
                <a16:creationId xmlns:a16="http://schemas.microsoft.com/office/drawing/2014/main" id="{ED0923EA-A27F-F1CF-2E82-3D26491C6662}"/>
              </a:ext>
            </a:extLst>
          </p:cNvPr>
          <p:cNvSpPr>
            <a:spLocks noChangeAspect="1"/>
          </p:cNvSpPr>
          <p:nvPr/>
        </p:nvSpPr>
        <p:spPr bwMode="auto">
          <a:xfrm>
            <a:off x="8349088" y="565213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sz="983"/>
          </a:p>
        </p:txBody>
      </p:sp>
      <p:sp>
        <p:nvSpPr>
          <p:cNvPr id="6" name="TextBox 5">
            <a:extLst>
              <a:ext uri="{FF2B5EF4-FFF2-40B4-BE49-F238E27FC236}">
                <a16:creationId xmlns:a16="http://schemas.microsoft.com/office/drawing/2014/main" id="{01643C58-DCAE-089A-ACA4-486D3034766A}"/>
              </a:ext>
            </a:extLst>
          </p:cNvPr>
          <p:cNvSpPr txBox="1"/>
          <p:nvPr/>
        </p:nvSpPr>
        <p:spPr>
          <a:xfrm>
            <a:off x="442912" y="2557835"/>
            <a:ext cx="7418388" cy="360000"/>
          </a:xfrm>
          <a:prstGeom prst="rect">
            <a:avLst/>
          </a:prstGeom>
          <a:solidFill>
            <a:srgbClr val="D18D85"/>
          </a:solidFill>
        </p:spPr>
        <p:txBody>
          <a:bodyPr wrap="square" lIns="72000" tIns="72000" rIns="72000" bIns="72000" rtlCol="0" anchor="ctr">
            <a:noAutofit/>
          </a:bodyPr>
          <a:lstStyle/>
          <a:p>
            <a:pPr marL="0" lvl="1" rtl="0"/>
            <a:r>
              <a:rPr lang="en-gb" sz="1400" b="1">
                <a:solidFill>
                  <a:srgbClr val="212529"/>
                </a:solidFill>
              </a:rPr>
              <a:t>Individuals</a:t>
            </a:r>
            <a:r>
              <a:rPr lang="en-gb" sz="1400">
                <a:solidFill>
                  <a:srgbClr val="212529"/>
                </a:solidFill>
              </a:rPr>
              <a:t> can set up 2 types of shelters: </a:t>
            </a:r>
            <a:endParaRPr lang="lv-LV" sz="1400">
              <a:solidFill>
                <a:srgbClr val="212529"/>
              </a:solidFill>
              <a:cs typeface="Arial"/>
            </a:endParaRPr>
          </a:p>
        </p:txBody>
      </p:sp>
      <p:sp>
        <p:nvSpPr>
          <p:cNvPr id="8" name="Rectangle 7">
            <a:extLst>
              <a:ext uri="{FF2B5EF4-FFF2-40B4-BE49-F238E27FC236}">
                <a16:creationId xmlns:a16="http://schemas.microsoft.com/office/drawing/2014/main" id="{1CE0BD0A-C0FD-53FC-2622-ABA62203BE2A}"/>
              </a:ext>
            </a:extLst>
          </p:cNvPr>
          <p:cNvSpPr/>
          <p:nvPr/>
        </p:nvSpPr>
        <p:spPr>
          <a:xfrm>
            <a:off x="1107653" y="3065290"/>
            <a:ext cx="6753647"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a:solidFill>
                  <a:schemeClr val="tx1"/>
                </a:solidFill>
                <a:effectLst/>
              </a:rPr>
              <a:t>A shelter in the basement or underground floor of your property that is for the exclusive use of the occupants of that building (in accordance with the guidelines of the SFRS).</a:t>
            </a:r>
          </a:p>
        </p:txBody>
      </p:sp>
      <p:sp>
        <p:nvSpPr>
          <p:cNvPr id="9" name="Rectangle 8">
            <a:extLst>
              <a:ext uri="{FF2B5EF4-FFF2-40B4-BE49-F238E27FC236}">
                <a16:creationId xmlns:a16="http://schemas.microsoft.com/office/drawing/2014/main" id="{C7C2874E-79AE-932F-6B8C-33BDBAFD9B0E}"/>
              </a:ext>
            </a:extLst>
          </p:cNvPr>
          <p:cNvSpPr/>
          <p:nvPr/>
        </p:nvSpPr>
        <p:spPr>
          <a:xfrm>
            <a:off x="442913" y="3065290"/>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0" name="L-Shape 9">
            <a:extLst>
              <a:ext uri="{FF2B5EF4-FFF2-40B4-BE49-F238E27FC236}">
                <a16:creationId xmlns:a16="http://schemas.microsoft.com/office/drawing/2014/main" id="{F6959393-D523-81D8-8DE7-C82B383C9AEA}"/>
              </a:ext>
            </a:extLst>
          </p:cNvPr>
          <p:cNvSpPr/>
          <p:nvPr/>
        </p:nvSpPr>
        <p:spPr>
          <a:xfrm rot="13500000">
            <a:off x="559307" y="323490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cxnSp>
        <p:nvCxnSpPr>
          <p:cNvPr id="11" name="Straight Connector 10">
            <a:extLst>
              <a:ext uri="{FF2B5EF4-FFF2-40B4-BE49-F238E27FC236}">
                <a16:creationId xmlns:a16="http://schemas.microsoft.com/office/drawing/2014/main" id="{89456A82-C2F9-1AD9-D3BD-F7AA09705EEF}"/>
              </a:ext>
            </a:extLst>
          </p:cNvPr>
          <p:cNvCxnSpPr>
            <a:cxnSpLocks/>
          </p:cNvCxnSpPr>
          <p:nvPr/>
        </p:nvCxnSpPr>
        <p:spPr>
          <a:xfrm>
            <a:off x="1108075" y="3747668"/>
            <a:ext cx="6753225" cy="1588"/>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2" name="Rectangle 11">
            <a:extLst>
              <a:ext uri="{FF2B5EF4-FFF2-40B4-BE49-F238E27FC236}">
                <a16:creationId xmlns:a16="http://schemas.microsoft.com/office/drawing/2014/main" id="{972A7998-816F-826F-D470-21259763D3BA}"/>
              </a:ext>
            </a:extLst>
          </p:cNvPr>
          <p:cNvSpPr/>
          <p:nvPr/>
        </p:nvSpPr>
        <p:spPr>
          <a:xfrm>
            <a:off x="1107653" y="3818254"/>
            <a:ext cx="6753647" cy="831639"/>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400" b="0" i="0" dirty="0">
                <a:solidFill>
                  <a:schemeClr val="tx1"/>
                </a:solidFill>
                <a:effectLst/>
              </a:rPr>
              <a:t>A shelter in the basement or underground floor of your property, which will be accessible to any person in the vicinity (to be agreed with the Municipality). </a:t>
            </a:r>
            <a:r>
              <a:rPr lang="en-gb" sz="1400" b="1" i="0" dirty="0">
                <a:solidFill>
                  <a:schemeClr val="tx1"/>
                </a:solidFill>
                <a:effectLst/>
              </a:rPr>
              <a:t>A sign</a:t>
            </a:r>
            <a:r>
              <a:rPr lang="lv-LV" sz="1400" b="1" i="0" dirty="0">
                <a:solidFill>
                  <a:schemeClr val="tx1"/>
                </a:solidFill>
                <a:effectLst/>
              </a:rPr>
              <a:t> </a:t>
            </a:r>
            <a:r>
              <a:rPr lang="lv-LV" sz="1400" b="1" i="0" dirty="0" err="1">
                <a:solidFill>
                  <a:schemeClr val="tx1"/>
                </a:solidFill>
                <a:effectLst/>
              </a:rPr>
              <a:t>is</a:t>
            </a:r>
            <a:r>
              <a:rPr lang="lv-LV" sz="1400" b="1" i="0" dirty="0">
                <a:solidFill>
                  <a:schemeClr val="tx1"/>
                </a:solidFill>
                <a:effectLst/>
              </a:rPr>
              <a:t> put </a:t>
            </a:r>
            <a:r>
              <a:rPr lang="lv-LV" sz="1400" b="1" i="0" dirty="0" err="1">
                <a:solidFill>
                  <a:schemeClr val="tx1"/>
                </a:solidFill>
                <a:effectLst/>
              </a:rPr>
              <a:t>up</a:t>
            </a:r>
            <a:r>
              <a:rPr lang="en-gb" sz="1400" b="1" i="0" dirty="0">
                <a:solidFill>
                  <a:schemeClr val="tx1"/>
                </a:solidFill>
                <a:effectLst/>
              </a:rPr>
              <a:t> indicating that a shelter has been installed </a:t>
            </a:r>
            <a:r>
              <a:rPr lang="lv-LV" sz="1400" b="1" i="0" dirty="0" err="1">
                <a:solidFill>
                  <a:schemeClr val="tx1"/>
                </a:solidFill>
                <a:effectLst/>
              </a:rPr>
              <a:t>in</a:t>
            </a:r>
            <a:r>
              <a:rPr lang="lv-LV" sz="1400" b="1" i="0" dirty="0">
                <a:solidFill>
                  <a:schemeClr val="tx1"/>
                </a:solidFill>
                <a:effectLst/>
              </a:rPr>
              <a:t> </a:t>
            </a:r>
            <a:r>
              <a:rPr lang="lv-LV" sz="1400" b="1" i="0" dirty="0" err="1">
                <a:solidFill>
                  <a:schemeClr val="tx1"/>
                </a:solidFill>
                <a:effectLst/>
              </a:rPr>
              <a:t>the</a:t>
            </a:r>
            <a:r>
              <a:rPr lang="lv-LV" sz="1400" b="1" i="0" dirty="0">
                <a:solidFill>
                  <a:schemeClr val="tx1"/>
                </a:solidFill>
                <a:effectLst/>
              </a:rPr>
              <a:t> </a:t>
            </a:r>
            <a:r>
              <a:rPr lang="lv-LV" sz="1400" b="1" i="0" dirty="0" err="1">
                <a:solidFill>
                  <a:schemeClr val="tx1"/>
                </a:solidFill>
                <a:effectLst/>
              </a:rPr>
              <a:t>building</a:t>
            </a:r>
            <a:r>
              <a:rPr lang="en-gb" sz="1400" b="1" i="0" dirty="0">
                <a:solidFill>
                  <a:schemeClr val="tx1"/>
                </a:solidFill>
                <a:effectLst/>
              </a:rPr>
              <a:t>.</a:t>
            </a:r>
          </a:p>
        </p:txBody>
      </p:sp>
      <p:sp>
        <p:nvSpPr>
          <p:cNvPr id="13" name="Rectangle 12">
            <a:extLst>
              <a:ext uri="{FF2B5EF4-FFF2-40B4-BE49-F238E27FC236}">
                <a16:creationId xmlns:a16="http://schemas.microsoft.com/office/drawing/2014/main" id="{537F67BD-7488-9162-EA91-5BC2E2622BCE}"/>
              </a:ext>
            </a:extLst>
          </p:cNvPr>
          <p:cNvSpPr/>
          <p:nvPr/>
        </p:nvSpPr>
        <p:spPr>
          <a:xfrm>
            <a:off x="442913" y="3820673"/>
            <a:ext cx="576263" cy="829219"/>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4" name="L-Shape 13">
            <a:extLst>
              <a:ext uri="{FF2B5EF4-FFF2-40B4-BE49-F238E27FC236}">
                <a16:creationId xmlns:a16="http://schemas.microsoft.com/office/drawing/2014/main" id="{A8B12464-A964-CFAA-65EA-FF5EC36728B1}"/>
              </a:ext>
            </a:extLst>
          </p:cNvPr>
          <p:cNvSpPr/>
          <p:nvPr/>
        </p:nvSpPr>
        <p:spPr>
          <a:xfrm rot="13500000">
            <a:off x="559307" y="4098894"/>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pic>
        <p:nvPicPr>
          <p:cNvPr id="38" name="Picture 37">
            <a:extLst>
              <a:ext uri="{FF2B5EF4-FFF2-40B4-BE49-F238E27FC236}">
                <a16:creationId xmlns:a16="http://schemas.microsoft.com/office/drawing/2014/main" id="{B97130AB-8F2F-9E4F-6699-B48F0E809F2F}"/>
              </a:ext>
            </a:extLst>
          </p:cNvPr>
          <p:cNvPicPr>
            <a:picLocks noChangeAspect="1"/>
          </p:cNvPicPr>
          <p:nvPr/>
        </p:nvPicPr>
        <p:blipFill rotWithShape="1">
          <a:blip r:embed="rId8"/>
          <a:srcRect l="6532" t="28576" r="21491" b="51281"/>
          <a:stretch/>
        </p:blipFill>
        <p:spPr>
          <a:xfrm>
            <a:off x="457668" y="4790857"/>
            <a:ext cx="7403632" cy="1381342"/>
          </a:xfrm>
          <a:prstGeom prst="rect">
            <a:avLst/>
          </a:prstGeom>
        </p:spPr>
      </p:pic>
      <p:grpSp>
        <p:nvGrpSpPr>
          <p:cNvPr id="40" name="Group 39">
            <a:extLst>
              <a:ext uri="{FF2B5EF4-FFF2-40B4-BE49-F238E27FC236}">
                <a16:creationId xmlns:a16="http://schemas.microsoft.com/office/drawing/2014/main" id="{C24AEE0D-4C80-CF2E-1EE2-39DBBCA3C7E6}"/>
              </a:ext>
            </a:extLst>
          </p:cNvPr>
          <p:cNvGrpSpPr/>
          <p:nvPr/>
        </p:nvGrpSpPr>
        <p:grpSpPr>
          <a:xfrm>
            <a:off x="9641294" y="157007"/>
            <a:ext cx="2107794" cy="220267"/>
            <a:chOff x="9641294" y="157007"/>
            <a:chExt cx="2107794" cy="220267"/>
          </a:xfrm>
        </p:grpSpPr>
        <p:sp>
          <p:nvSpPr>
            <p:cNvPr id="41" name="Rectangle 40">
              <a:extLst>
                <a:ext uri="{FF2B5EF4-FFF2-40B4-BE49-F238E27FC236}">
                  <a16:creationId xmlns:a16="http://schemas.microsoft.com/office/drawing/2014/main" id="{37EC7041-0A60-D646-A013-B9E0816B6A62}"/>
                </a:ext>
              </a:extLst>
            </p:cNvPr>
            <p:cNvSpPr/>
            <p:nvPr/>
          </p:nvSpPr>
          <p:spPr>
            <a:xfrm>
              <a:off x="10366138" y="159786"/>
              <a:ext cx="138295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Individual resilience</a:t>
              </a:r>
              <a:endParaRPr kumimoji="0" lang="en-US" sz="800" b="1" i="0" u="none" strike="noStrike" kern="0" cap="none" spc="0" normalizeH="0" baseline="0">
                <a:ln>
                  <a:noFill/>
                </a:ln>
                <a:effectLst/>
                <a:uLnTx/>
                <a:uFillTx/>
                <a:ea typeface="Georgia"/>
                <a:cs typeface="Georgia"/>
                <a:sym typeface="Georgia"/>
              </a:endParaRPr>
            </a:p>
          </p:txBody>
        </p:sp>
        <p:sp>
          <p:nvSpPr>
            <p:cNvPr id="42" name="Rectangle 41">
              <a:extLst>
                <a:ext uri="{FF2B5EF4-FFF2-40B4-BE49-F238E27FC236}">
                  <a16:creationId xmlns:a16="http://schemas.microsoft.com/office/drawing/2014/main" id="{114E947E-2F8A-BAD9-D9AB-9502D426C5F8}"/>
                </a:ext>
              </a:extLst>
            </p:cNvPr>
            <p:cNvSpPr/>
            <p:nvPr/>
          </p:nvSpPr>
          <p:spPr>
            <a:xfrm>
              <a:off x="9882908" y="157007"/>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3" name="Rectangle 42">
              <a:extLst>
                <a:ext uri="{FF2B5EF4-FFF2-40B4-BE49-F238E27FC236}">
                  <a16:creationId xmlns:a16="http://schemas.microsoft.com/office/drawing/2014/main" id="{21E04257-1C96-6D46-4157-285EBCAA82BC}"/>
                </a:ext>
              </a:extLst>
            </p:cNvPr>
            <p:cNvSpPr/>
            <p:nvPr/>
          </p:nvSpPr>
          <p:spPr>
            <a:xfrm>
              <a:off x="9641294" y="159786"/>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a:t>
              </a:r>
              <a:r>
                <a:rPr lang="en-gb"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44" name="Rectangle 43">
              <a:extLst>
                <a:ext uri="{FF2B5EF4-FFF2-40B4-BE49-F238E27FC236}">
                  <a16:creationId xmlns:a16="http://schemas.microsoft.com/office/drawing/2014/main" id="{C0D018E7-FA8C-1224-DD89-4EB311BCE0D4}"/>
                </a:ext>
              </a:extLst>
            </p:cNvPr>
            <p:cNvSpPr/>
            <p:nvPr/>
          </p:nvSpPr>
          <p:spPr>
            <a:xfrm>
              <a:off x="10124522" y="159786"/>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6.3</a:t>
              </a:r>
              <a:endParaRPr kumimoji="0" lang="lv-LV" sz="800" b="1" i="0" u="none" strike="noStrike" kern="0" cap="none" spc="0" normalizeH="0" baseline="0">
                <a:ln>
                  <a:noFill/>
                </a:ln>
                <a:effectLst/>
                <a:uLnTx/>
                <a:uFillTx/>
                <a:ea typeface="Georgia"/>
                <a:cs typeface="Georgia"/>
                <a:sym typeface="Georgia"/>
              </a:endParaRPr>
            </a:p>
          </p:txBody>
        </p:sp>
      </p:grpSp>
    </p:spTree>
    <p:extLst>
      <p:ext uri="{BB962C8B-B14F-4D97-AF65-F5344CB8AC3E}">
        <p14:creationId xmlns:p14="http://schemas.microsoft.com/office/powerpoint/2010/main" val="1790640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19ED60-FB40-3E6A-F0F4-727C7A4C53D7}"/>
              </a:ext>
            </a:extLst>
          </p:cNvPr>
          <p:cNvSpPr>
            <a:spLocks noGrp="1"/>
          </p:cNvSpPr>
          <p:nvPr>
            <p:ph type="title"/>
          </p:nvPr>
        </p:nvSpPr>
        <p:spPr>
          <a:xfrm>
            <a:off x="442913" y="432001"/>
            <a:ext cx="11306175" cy="1387274"/>
          </a:xfrm>
        </p:spPr>
        <p:txBody>
          <a:bodyPr vert="horz" rtlCol="0"/>
          <a:lstStyle/>
          <a:p>
            <a:pPr rtl="0"/>
            <a:r>
              <a:rPr lang="en-gb"/>
              <a:t>Establishment of shelters and their requirements</a:t>
            </a:r>
          </a:p>
        </p:txBody>
      </p:sp>
      <p:sp>
        <p:nvSpPr>
          <p:cNvPr id="4" name="Slide Number Placeholder 3">
            <a:extLst>
              <a:ext uri="{FF2B5EF4-FFF2-40B4-BE49-F238E27FC236}">
                <a16:creationId xmlns:a16="http://schemas.microsoft.com/office/drawing/2014/main" id="{01F75C5C-E0ED-171A-FD9C-3FD431847ADE}"/>
              </a:ext>
            </a:extLst>
          </p:cNvPr>
          <p:cNvSpPr>
            <a:spLocks noGrp="1"/>
          </p:cNvSpPr>
          <p:nvPr>
            <p:ph type="sldNum" sz="quarter" idx="11"/>
          </p:nvPr>
        </p:nvSpPr>
        <p:spPr/>
        <p:txBody>
          <a:bodyPr rtlCol="0"/>
          <a:lstStyle/>
          <a:p>
            <a:pPr rtl="0"/>
            <a:fld id="{7870704B-CE94-48CC-AF30-84932A1262A7}" type="slidenum">
              <a:rPr lang="lv-LV" smtClean="0"/>
              <a:pPr/>
              <a:t>34</a:t>
            </a:fld>
            <a:endParaRPr lang="lv-LV"/>
          </a:p>
        </p:txBody>
      </p:sp>
      <p:sp>
        <p:nvSpPr>
          <p:cNvPr id="7" name="Rectangle 6">
            <a:extLst>
              <a:ext uri="{FF2B5EF4-FFF2-40B4-BE49-F238E27FC236}">
                <a16:creationId xmlns:a16="http://schemas.microsoft.com/office/drawing/2014/main" id="{52823122-2178-6146-CAE1-A73089AB22A3}"/>
              </a:ext>
            </a:extLst>
          </p:cNvPr>
          <p:cNvSpPr/>
          <p:nvPr/>
        </p:nvSpPr>
        <p:spPr>
          <a:xfrm>
            <a:off x="8218488" y="1818146"/>
            <a:ext cx="3530600" cy="334687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rtl="0"/>
            <a:endParaRPr lang="lv-LV" sz="1400" b="1">
              <a:solidFill>
                <a:srgbClr val="C00000"/>
              </a:solidFill>
              <a:latin typeface="Arial" panose="020B0604020202020204" pitchFamily="34" charset="0"/>
            </a:endParaRPr>
          </a:p>
        </p:txBody>
      </p:sp>
      <p:sp>
        <p:nvSpPr>
          <p:cNvPr id="36" name="Rectangle 35">
            <a:extLst>
              <a:ext uri="{FF2B5EF4-FFF2-40B4-BE49-F238E27FC236}">
                <a16:creationId xmlns:a16="http://schemas.microsoft.com/office/drawing/2014/main" id="{2D8E69C8-6B9D-7B36-6B28-D62A2C35F158}"/>
              </a:ext>
            </a:extLst>
          </p:cNvPr>
          <p:cNvSpPr/>
          <p:nvPr/>
        </p:nvSpPr>
        <p:spPr>
          <a:xfrm>
            <a:off x="442913" y="2395275"/>
            <a:ext cx="7418388" cy="377692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marL="228600" lvl="1" indent="-228600" algn="l" rtl="0">
              <a:spcAft>
                <a:spcPts val="600"/>
              </a:spcAft>
              <a:buFont typeface="+mj-lt"/>
              <a:buAutoNum type="arabicPeriod"/>
            </a:pPr>
            <a:r>
              <a:rPr lang="en-gb" sz="1100" b="0" i="0" dirty="0">
                <a:solidFill>
                  <a:srgbClr val="212529"/>
                </a:solidFill>
                <a:effectLst/>
              </a:rPr>
              <a:t>The best choice is a basement with a reinforced concrete slab and masonry</a:t>
            </a:r>
            <a:r>
              <a:rPr lang="en-gb" sz="1100" dirty="0">
                <a:solidFill>
                  <a:srgbClr val="212529"/>
                </a:solidFill>
              </a:rPr>
              <a:t> </a:t>
            </a:r>
            <a:r>
              <a:rPr lang="en-gb" sz="1100" b="0" i="0" dirty="0">
                <a:solidFill>
                  <a:srgbClr val="212529"/>
                </a:solidFill>
                <a:effectLst/>
              </a:rPr>
              <a:t>walls.</a:t>
            </a:r>
          </a:p>
          <a:p>
            <a:pPr marL="228600" lvl="1" indent="-228600" algn="l" rtl="0">
              <a:spcAft>
                <a:spcPts val="600"/>
              </a:spcAft>
              <a:buFont typeface="+mj-lt"/>
              <a:buAutoNum type="arabicPeriod"/>
            </a:pPr>
            <a:r>
              <a:rPr lang="en-gb" sz="1100" b="0" i="0" dirty="0">
                <a:solidFill>
                  <a:srgbClr val="212529"/>
                </a:solidFill>
                <a:effectLst/>
              </a:rPr>
              <a:t>Shelves made of durable material should be created along the walls, which can provide additional support to the wall, shelving and bed space.</a:t>
            </a:r>
          </a:p>
          <a:p>
            <a:pPr marL="228600" lvl="1" indent="-228600" rtl="0">
              <a:spcAft>
                <a:spcPts val="600"/>
              </a:spcAft>
              <a:buFont typeface="+mj-lt"/>
              <a:buAutoNum type="arabicPeriod"/>
            </a:pPr>
            <a:r>
              <a:rPr lang="en-gb" sz="1100" dirty="0" err="1">
                <a:solidFill>
                  <a:srgbClr val="212529"/>
                </a:solidFill>
              </a:rPr>
              <a:t>An</a:t>
            </a:r>
            <a:r>
              <a:rPr lang="en-gb" sz="1100" b="0" i="0" dirty="0" err="1">
                <a:solidFill>
                  <a:srgbClr val="212529"/>
                </a:solidFill>
                <a:effectLst/>
              </a:rPr>
              <a:t>alternative</a:t>
            </a:r>
            <a:r>
              <a:rPr lang="en-gb" sz="1100" b="0" i="0" dirty="0">
                <a:solidFill>
                  <a:srgbClr val="212529"/>
                </a:solidFill>
                <a:effectLst/>
              </a:rPr>
              <a:t> exit from the shelter</a:t>
            </a:r>
            <a:r>
              <a:rPr lang="en-gb" sz="1100" dirty="0">
                <a:solidFill>
                  <a:srgbClr val="212529"/>
                </a:solidFill>
              </a:rPr>
              <a:t> must be provided</a:t>
            </a:r>
            <a:r>
              <a:rPr lang="lv-LV" sz="1100" dirty="0">
                <a:solidFill>
                  <a:srgbClr val="212529"/>
                </a:solidFill>
              </a:rPr>
              <a:t> </a:t>
            </a:r>
            <a:r>
              <a:rPr lang="en-gb" sz="1100" b="0" i="0" dirty="0">
                <a:solidFill>
                  <a:srgbClr val="212529"/>
                </a:solidFill>
                <a:effectLst/>
              </a:rPr>
              <a:t>or </a:t>
            </a:r>
            <a:r>
              <a:rPr lang="en-gb" sz="1100" dirty="0">
                <a:solidFill>
                  <a:srgbClr val="212529"/>
                </a:solidFill>
              </a:rPr>
              <a:t>created.</a:t>
            </a:r>
          </a:p>
          <a:p>
            <a:pPr marL="228600" lvl="1" indent="-228600" rtl="0">
              <a:spcAft>
                <a:spcPts val="600"/>
              </a:spcAft>
              <a:buFont typeface="+mj-lt"/>
              <a:buAutoNum type="arabicPeriod"/>
            </a:pPr>
            <a:r>
              <a:rPr lang="en-gb" sz="1100" b="0" i="0" dirty="0">
                <a:solidFill>
                  <a:srgbClr val="212529"/>
                </a:solidFill>
                <a:effectLst/>
              </a:rPr>
              <a:t>A ventilation system must be set up.</a:t>
            </a:r>
          </a:p>
          <a:p>
            <a:pPr marL="228600" lvl="1" indent="-228600" rtl="0">
              <a:spcAft>
                <a:spcPts val="600"/>
              </a:spcAft>
              <a:buFont typeface="+mj-lt"/>
              <a:buAutoNum type="arabicPeriod"/>
            </a:pPr>
            <a:r>
              <a:rPr lang="en-gb" sz="1100" dirty="0">
                <a:solidFill>
                  <a:srgbClr val="212529"/>
                </a:solidFill>
              </a:rPr>
              <a:t>An</a:t>
            </a:r>
            <a:r>
              <a:rPr lang="lv-LV" sz="1100" dirty="0">
                <a:solidFill>
                  <a:srgbClr val="212529"/>
                </a:solidFill>
              </a:rPr>
              <a:t> </a:t>
            </a:r>
            <a:r>
              <a:rPr lang="en-gb" sz="1100" b="0" i="0" dirty="0">
                <a:solidFill>
                  <a:srgbClr val="212529"/>
                </a:solidFill>
                <a:effectLst/>
              </a:rPr>
              <a:t>independent heating system (stove), smoke/gas extraction system, fire safety</a:t>
            </a:r>
            <a:r>
              <a:rPr lang="en-gb" sz="1100" dirty="0">
                <a:solidFill>
                  <a:srgbClr val="212529"/>
                </a:solidFill>
              </a:rPr>
              <a:t> should be considered.</a:t>
            </a:r>
          </a:p>
          <a:p>
            <a:pPr marL="228600" lvl="1" indent="-228600" rtl="0">
              <a:spcAft>
                <a:spcPts val="600"/>
              </a:spcAft>
              <a:buFont typeface="+mj-lt"/>
              <a:buAutoNum type="arabicPeriod"/>
            </a:pPr>
            <a:r>
              <a:rPr lang="en-gb" sz="1100" b="0" i="0" dirty="0">
                <a:solidFill>
                  <a:srgbClr val="212529"/>
                </a:solidFill>
                <a:effectLst/>
              </a:rPr>
              <a:t>If the cellar has windows, bags filled with sand or</a:t>
            </a:r>
            <a:r>
              <a:rPr lang="en-gb" sz="1100" dirty="0">
                <a:solidFill>
                  <a:srgbClr val="212529"/>
                </a:solidFill>
              </a:rPr>
              <a:t> </a:t>
            </a:r>
            <a:r>
              <a:rPr lang="en-gb" sz="1100" b="0" i="0" dirty="0">
                <a:solidFill>
                  <a:srgbClr val="212529"/>
                </a:solidFill>
                <a:effectLst/>
              </a:rPr>
              <a:t>other loose materials or concrete blocks etc. should be prepared to cover them</a:t>
            </a:r>
            <a:r>
              <a:rPr lang="en-gb" sz="1100" dirty="0">
                <a:solidFill>
                  <a:srgbClr val="212529"/>
                </a:solidFill>
              </a:rPr>
              <a:t> </a:t>
            </a:r>
            <a:r>
              <a:rPr lang="en-gb" sz="1100" b="0" i="0" dirty="0">
                <a:solidFill>
                  <a:srgbClr val="212529"/>
                </a:solidFill>
                <a:effectLst/>
              </a:rPr>
              <a:t>.</a:t>
            </a:r>
          </a:p>
          <a:p>
            <a:pPr marL="228600" lvl="1" indent="-228600" rtl="0">
              <a:spcAft>
                <a:spcPts val="600"/>
              </a:spcAft>
              <a:buFont typeface="+mj-lt"/>
              <a:buAutoNum type="arabicPeriod"/>
            </a:pPr>
            <a:r>
              <a:rPr lang="en-gb" sz="1100" dirty="0">
                <a:solidFill>
                  <a:srgbClr val="212529"/>
                </a:solidFill>
              </a:rPr>
              <a:t>A</a:t>
            </a:r>
            <a:r>
              <a:rPr lang="lv-LV" sz="1100">
                <a:solidFill>
                  <a:srgbClr val="212529"/>
                </a:solidFill>
              </a:rPr>
              <a:t> </a:t>
            </a:r>
            <a:r>
              <a:rPr lang="en-gb" sz="1100" b="0" i="0">
                <a:solidFill>
                  <a:srgbClr val="212529"/>
                </a:solidFill>
                <a:effectLst/>
              </a:rPr>
              <a:t>portable </a:t>
            </a:r>
            <a:r>
              <a:rPr lang="en-gb" sz="1100" b="0" i="0" dirty="0">
                <a:solidFill>
                  <a:srgbClr val="212529"/>
                </a:solidFill>
                <a:effectLst/>
              </a:rPr>
              <a:t>cooker for food preparation must be provided.</a:t>
            </a:r>
          </a:p>
          <a:p>
            <a:pPr marL="228600" lvl="1" indent="-228600" rtl="0">
              <a:spcAft>
                <a:spcPts val="600"/>
              </a:spcAft>
              <a:buFont typeface="+mj-lt"/>
              <a:buAutoNum type="arabicPeriod"/>
            </a:pPr>
            <a:r>
              <a:rPr lang="en-gb" sz="1100" b="0" i="0" dirty="0">
                <a:solidFill>
                  <a:srgbClr val="212529"/>
                </a:solidFill>
                <a:effectLst/>
              </a:rPr>
              <a:t>Drinking water (in containers or bottles) should be provided at a rate of 3 litres per person, along with some food and warm clothes.</a:t>
            </a:r>
          </a:p>
          <a:p>
            <a:pPr marL="228600" lvl="1" indent="-228600" rtl="0">
              <a:spcAft>
                <a:spcPts val="600"/>
              </a:spcAft>
              <a:buFont typeface="+mj-lt"/>
              <a:buAutoNum type="arabicPeriod"/>
            </a:pPr>
            <a:r>
              <a:rPr lang="en-gb" sz="1100" b="0" i="0" dirty="0">
                <a:solidFill>
                  <a:srgbClr val="212529"/>
                </a:solidFill>
                <a:effectLst/>
              </a:rPr>
              <a:t>Toilet facilities must be provided.</a:t>
            </a:r>
          </a:p>
          <a:p>
            <a:pPr marL="228600" lvl="1" indent="-228600" rtl="0">
              <a:spcAft>
                <a:spcPts val="600"/>
              </a:spcAft>
              <a:buFont typeface="+mj-lt"/>
              <a:buAutoNum type="arabicPeriod"/>
            </a:pPr>
            <a:r>
              <a:rPr lang="en-gb" sz="1100" b="0" i="0" dirty="0">
                <a:solidFill>
                  <a:srgbClr val="212529"/>
                </a:solidFill>
                <a:effectLst/>
              </a:rPr>
              <a:t>Where possible, space for food supplies, human accommodation and sanitation should be separated.</a:t>
            </a:r>
          </a:p>
          <a:p>
            <a:pPr marL="228600" lvl="1" indent="-228600" rtl="0">
              <a:spcAft>
                <a:spcPts val="600"/>
              </a:spcAft>
              <a:buFont typeface="+mj-lt"/>
              <a:buAutoNum type="arabicPeriod"/>
            </a:pPr>
            <a:r>
              <a:rPr lang="en-gb" sz="1100" b="0" i="0" dirty="0">
                <a:solidFill>
                  <a:srgbClr val="212529"/>
                </a:solidFill>
                <a:effectLst/>
              </a:rPr>
              <a:t>If there are young children in the family, prepare a board game or other means to keep them occupied.</a:t>
            </a:r>
          </a:p>
          <a:p>
            <a:pPr marL="228600" lvl="1" indent="-228600" rtl="0">
              <a:spcAft>
                <a:spcPts val="600"/>
              </a:spcAft>
              <a:buFont typeface="+mj-lt"/>
              <a:buAutoNum type="arabicPeriod"/>
            </a:pPr>
            <a:r>
              <a:rPr lang="en-gb" sz="1100" b="0" i="0" dirty="0">
                <a:solidFill>
                  <a:srgbClr val="212529"/>
                </a:solidFill>
                <a:effectLst/>
              </a:rPr>
              <a:t>One or more responsible persons should be designated to care for and maintain the accessibility and orderliness of the premises.</a:t>
            </a:r>
          </a:p>
        </p:txBody>
      </p:sp>
      <p:pic>
        <p:nvPicPr>
          <p:cNvPr id="5122" name="Picture 2" descr="Patvertnes zīme: Zaļš kvadrāts, kuram pa vidu ir vairoga forma baltā krāsā. Vairogam vidū izvietota zaļa mājas figūra, kurā iekšā ievietoti četru cilvēku silueti baltā krāsā">
            <a:extLst>
              <a:ext uri="{FF2B5EF4-FFF2-40B4-BE49-F238E27FC236}">
                <a16:creationId xmlns:a16="http://schemas.microsoft.com/office/drawing/2014/main" id="{FF042E1A-71D6-EBB4-DAE5-6D7BEA16A49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18488" y="1818146"/>
            <a:ext cx="3530598" cy="354825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8789BED-C705-8612-8A49-866C72DFAF0D}"/>
              </a:ext>
            </a:extLst>
          </p:cNvPr>
          <p:cNvSpPr/>
          <p:nvPr/>
        </p:nvSpPr>
        <p:spPr>
          <a:xfrm>
            <a:off x="8218488" y="5415281"/>
            <a:ext cx="3530599" cy="756918"/>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0">
              <a:lnSpc>
                <a:spcPct val="100000"/>
              </a:lnSpc>
              <a:spcAft>
                <a:spcPts val="600"/>
              </a:spcAft>
              <a:buSzPct val="100000"/>
            </a:pPr>
            <a:r>
              <a:rPr lang="en-gb" sz="1100">
                <a:solidFill>
                  <a:schemeClr val="tx1"/>
                </a:solidFill>
                <a:hlinkClick r:id="rId4">
                  <a:extLst>
                    <a:ext uri="{A12FA001-AC4F-418D-AE19-62706E023703}">
                      <ahyp:hlinkClr xmlns:ahyp="http://schemas.microsoft.com/office/drawing/2018/hyperlinkcolor" val="tx"/>
                    </a:ext>
                  </a:extLst>
                </a:hlinkClick>
              </a:rPr>
              <a:t>"What to do in case of war"</a:t>
            </a:r>
            <a:endParaRPr lang="lv-LV" sz="1100">
              <a:solidFill>
                <a:schemeClr val="tx1"/>
              </a:solidFill>
            </a:endParaRPr>
          </a:p>
        </p:txBody>
      </p:sp>
      <p:sp>
        <p:nvSpPr>
          <p:cNvPr id="18" name="Freeform 50">
            <a:extLst>
              <a:ext uri="{FF2B5EF4-FFF2-40B4-BE49-F238E27FC236}">
                <a16:creationId xmlns:a16="http://schemas.microsoft.com/office/drawing/2014/main" id="{DB52FBEF-0B43-A38F-3876-C9BBD5E11219}"/>
              </a:ext>
            </a:extLst>
          </p:cNvPr>
          <p:cNvSpPr>
            <a:spLocks noChangeAspect="1"/>
          </p:cNvSpPr>
          <p:nvPr/>
        </p:nvSpPr>
        <p:spPr bwMode="auto">
          <a:xfrm>
            <a:off x="8349088" y="565213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lv-LV" sz="983"/>
          </a:p>
        </p:txBody>
      </p:sp>
      <p:sp>
        <p:nvSpPr>
          <p:cNvPr id="29" name="Rectangle 28">
            <a:extLst>
              <a:ext uri="{FF2B5EF4-FFF2-40B4-BE49-F238E27FC236}">
                <a16:creationId xmlns:a16="http://schemas.microsoft.com/office/drawing/2014/main" id="{6C868474-8FA5-9D0A-A7DE-4C5F33CDA8A6}"/>
              </a:ext>
            </a:extLst>
          </p:cNvPr>
          <p:cNvSpPr/>
          <p:nvPr/>
        </p:nvSpPr>
        <p:spPr>
          <a:xfrm>
            <a:off x="442914" y="1819275"/>
            <a:ext cx="6771498"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lv-LV" sz="1600" b="1" dirty="0" err="1"/>
              <a:t>The</a:t>
            </a:r>
            <a:r>
              <a:rPr lang="lv-LV" sz="1600" b="1" dirty="0"/>
              <a:t> a</a:t>
            </a:r>
            <a:r>
              <a:rPr lang="en-gb" sz="1600" b="1" dirty="0" err="1"/>
              <a:t>daptation</a:t>
            </a:r>
            <a:r>
              <a:rPr lang="en-gb" sz="1600" b="1" dirty="0"/>
              <a:t> of basement or other underground space for shelter</a:t>
            </a:r>
          </a:p>
        </p:txBody>
      </p:sp>
      <p:sp>
        <p:nvSpPr>
          <p:cNvPr id="32" name="Rectangle 31">
            <a:extLst>
              <a:ext uri="{FF2B5EF4-FFF2-40B4-BE49-F238E27FC236}">
                <a16:creationId xmlns:a16="http://schemas.microsoft.com/office/drawing/2014/main" id="{4B0A2F5A-F216-025C-CF24-8E94B11CC89A}"/>
              </a:ext>
            </a:extLst>
          </p:cNvPr>
          <p:cNvSpPr/>
          <p:nvPr/>
        </p:nvSpPr>
        <p:spPr>
          <a:xfrm>
            <a:off x="7285300"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34" name="Rectangle 33">
            <a:extLst>
              <a:ext uri="{FF2B5EF4-FFF2-40B4-BE49-F238E27FC236}">
                <a16:creationId xmlns:a16="http://schemas.microsoft.com/office/drawing/2014/main" id="{9EC21924-C562-6A20-3560-ED5B8BFE431A}"/>
              </a:ext>
            </a:extLst>
          </p:cNvPr>
          <p:cNvSpPr/>
          <p:nvPr/>
        </p:nvSpPr>
        <p:spPr>
          <a:xfrm>
            <a:off x="7214412"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lv-LV" sz="1600"/>
          </a:p>
        </p:txBody>
      </p:sp>
      <p:sp>
        <p:nvSpPr>
          <p:cNvPr id="39" name="Google Shape;1800;p93">
            <a:extLst>
              <a:ext uri="{FF2B5EF4-FFF2-40B4-BE49-F238E27FC236}">
                <a16:creationId xmlns:a16="http://schemas.microsoft.com/office/drawing/2014/main" id="{3AE8FC83-84F4-AD93-3DA8-176A0E32392F}"/>
              </a:ext>
            </a:extLst>
          </p:cNvPr>
          <p:cNvSpPr/>
          <p:nvPr/>
        </p:nvSpPr>
        <p:spPr>
          <a:xfrm>
            <a:off x="7393300" y="1927275"/>
            <a:ext cx="360000" cy="360000"/>
          </a:xfrm>
          <a:custGeom>
            <a:avLst/>
            <a:gdLst/>
            <a:ahLst/>
            <a:cxnLst/>
            <a:rect l="l" t="t" r="r" b="b"/>
            <a:pathLst>
              <a:path w="459607" h="459296" extrusionOk="0">
                <a:moveTo>
                  <a:pt x="0" y="0"/>
                </a:moveTo>
                <a:lnTo>
                  <a:pt x="0" y="459297"/>
                </a:lnTo>
                <a:lnTo>
                  <a:pt x="459608" y="459297"/>
                </a:lnTo>
                <a:lnTo>
                  <a:pt x="459608" y="0"/>
                </a:lnTo>
                <a:close/>
                <a:moveTo>
                  <a:pt x="439883" y="439713"/>
                </a:moveTo>
                <a:lnTo>
                  <a:pt x="19598" y="439713"/>
                </a:lnTo>
                <a:lnTo>
                  <a:pt x="19598" y="19584"/>
                </a:lnTo>
                <a:lnTo>
                  <a:pt x="439883" y="19584"/>
                </a:lnTo>
                <a:close/>
                <a:moveTo>
                  <a:pt x="306118" y="61973"/>
                </a:moveTo>
                <a:lnTo>
                  <a:pt x="232421" y="141425"/>
                </a:lnTo>
                <a:lnTo>
                  <a:pt x="230889" y="142956"/>
                </a:lnTo>
                <a:lnTo>
                  <a:pt x="228846" y="140819"/>
                </a:lnTo>
                <a:lnTo>
                  <a:pt x="157384" y="61973"/>
                </a:lnTo>
                <a:lnTo>
                  <a:pt x="35333" y="189556"/>
                </a:lnTo>
                <a:lnTo>
                  <a:pt x="72005" y="189556"/>
                </a:lnTo>
                <a:lnTo>
                  <a:pt x="72005" y="407211"/>
                </a:lnTo>
                <a:lnTo>
                  <a:pt x="389167" y="407211"/>
                </a:lnTo>
                <a:lnTo>
                  <a:pt x="389167" y="189396"/>
                </a:lnTo>
                <a:lnTo>
                  <a:pt x="425520" y="189396"/>
                </a:lnTo>
                <a:close/>
                <a:moveTo>
                  <a:pt x="157224" y="89595"/>
                </a:moveTo>
                <a:lnTo>
                  <a:pt x="220740" y="160371"/>
                </a:lnTo>
                <a:lnTo>
                  <a:pt x="220740" y="248563"/>
                </a:lnTo>
                <a:lnTo>
                  <a:pt x="91507" y="248563"/>
                </a:lnTo>
                <a:lnTo>
                  <a:pt x="91507" y="173066"/>
                </a:lnTo>
                <a:lnTo>
                  <a:pt x="79474" y="173066"/>
                </a:lnTo>
                <a:close/>
                <a:moveTo>
                  <a:pt x="172385" y="386862"/>
                </a:moveTo>
                <a:lnTo>
                  <a:pt x="139638" y="386862"/>
                </a:lnTo>
                <a:lnTo>
                  <a:pt x="139638" y="318988"/>
                </a:lnTo>
                <a:lnTo>
                  <a:pt x="172385" y="318988"/>
                </a:lnTo>
                <a:close/>
                <a:moveTo>
                  <a:pt x="188791" y="387532"/>
                </a:moveTo>
                <a:lnTo>
                  <a:pt x="188791" y="302020"/>
                </a:lnTo>
                <a:lnTo>
                  <a:pt x="123583" y="302020"/>
                </a:lnTo>
                <a:lnTo>
                  <a:pt x="123583" y="387532"/>
                </a:lnTo>
                <a:lnTo>
                  <a:pt x="91507" y="387532"/>
                </a:lnTo>
                <a:lnTo>
                  <a:pt x="91507" y="268147"/>
                </a:lnTo>
                <a:lnTo>
                  <a:pt x="220740" y="268147"/>
                </a:lnTo>
                <a:lnTo>
                  <a:pt x="220740" y="387532"/>
                </a:lnTo>
                <a:close/>
                <a:moveTo>
                  <a:pt x="321119" y="386862"/>
                </a:moveTo>
                <a:lnTo>
                  <a:pt x="288404" y="386862"/>
                </a:lnTo>
                <a:lnTo>
                  <a:pt x="288404" y="318988"/>
                </a:lnTo>
                <a:lnTo>
                  <a:pt x="321119" y="318988"/>
                </a:lnTo>
                <a:close/>
                <a:moveTo>
                  <a:pt x="337556" y="387532"/>
                </a:moveTo>
                <a:lnTo>
                  <a:pt x="337556" y="302020"/>
                </a:lnTo>
                <a:lnTo>
                  <a:pt x="272318" y="302020"/>
                </a:lnTo>
                <a:lnTo>
                  <a:pt x="272318" y="387532"/>
                </a:lnTo>
                <a:lnTo>
                  <a:pt x="240401" y="387532"/>
                </a:lnTo>
                <a:lnTo>
                  <a:pt x="240401" y="268147"/>
                </a:lnTo>
                <a:lnTo>
                  <a:pt x="369665" y="268147"/>
                </a:lnTo>
                <a:lnTo>
                  <a:pt x="369665" y="387532"/>
                </a:lnTo>
                <a:close/>
                <a:moveTo>
                  <a:pt x="369474" y="173066"/>
                </a:moveTo>
                <a:lnTo>
                  <a:pt x="369474" y="248563"/>
                </a:lnTo>
                <a:lnTo>
                  <a:pt x="240401" y="248563"/>
                </a:lnTo>
                <a:lnTo>
                  <a:pt x="240401" y="160371"/>
                </a:lnTo>
                <a:lnTo>
                  <a:pt x="305831" y="89595"/>
                </a:lnTo>
                <a:lnTo>
                  <a:pt x="381890" y="173066"/>
                </a:lnTo>
                <a:close/>
                <a:moveTo>
                  <a:pt x="109923" y="174915"/>
                </a:moveTo>
                <a:lnTo>
                  <a:pt x="109923" y="234018"/>
                </a:lnTo>
                <a:lnTo>
                  <a:pt x="201844" y="234018"/>
                </a:lnTo>
                <a:lnTo>
                  <a:pt x="201844" y="174915"/>
                </a:lnTo>
                <a:close/>
                <a:moveTo>
                  <a:pt x="125882" y="190863"/>
                </a:moveTo>
                <a:lnTo>
                  <a:pt x="146245" y="190863"/>
                </a:lnTo>
                <a:lnTo>
                  <a:pt x="146245" y="218070"/>
                </a:lnTo>
                <a:lnTo>
                  <a:pt x="126009" y="218070"/>
                </a:lnTo>
                <a:close/>
                <a:moveTo>
                  <a:pt x="185886" y="218070"/>
                </a:moveTo>
                <a:lnTo>
                  <a:pt x="165651" y="218070"/>
                </a:lnTo>
                <a:lnTo>
                  <a:pt x="165651" y="190863"/>
                </a:lnTo>
                <a:lnTo>
                  <a:pt x="185886" y="190863"/>
                </a:lnTo>
                <a:close/>
                <a:moveTo>
                  <a:pt x="258913" y="174915"/>
                </a:moveTo>
                <a:lnTo>
                  <a:pt x="258913" y="234018"/>
                </a:lnTo>
                <a:lnTo>
                  <a:pt x="350866" y="234018"/>
                </a:lnTo>
                <a:lnTo>
                  <a:pt x="350866" y="174915"/>
                </a:lnTo>
                <a:close/>
                <a:moveTo>
                  <a:pt x="274871" y="190863"/>
                </a:moveTo>
                <a:lnTo>
                  <a:pt x="295106" y="190863"/>
                </a:lnTo>
                <a:lnTo>
                  <a:pt x="295106" y="218070"/>
                </a:lnTo>
                <a:lnTo>
                  <a:pt x="274871" y="218070"/>
                </a:lnTo>
                <a:close/>
                <a:moveTo>
                  <a:pt x="334908" y="218070"/>
                </a:moveTo>
                <a:lnTo>
                  <a:pt x="314640" y="218070"/>
                </a:lnTo>
                <a:lnTo>
                  <a:pt x="314640" y="190863"/>
                </a:lnTo>
                <a:lnTo>
                  <a:pt x="334908" y="190863"/>
                </a:lnTo>
                <a:close/>
              </a:path>
            </a:pathLst>
          </a:custGeom>
          <a:solidFill>
            <a:schemeClr val="bg1"/>
          </a:solid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lang="lv-LV" sz="1800">
              <a:solidFill>
                <a:schemeClr val="dk1"/>
              </a:solidFill>
              <a:latin typeface="Arial"/>
              <a:ea typeface="Arial"/>
              <a:cs typeface="Arial"/>
              <a:sym typeface="Arial"/>
            </a:endParaRPr>
          </a:p>
        </p:txBody>
      </p:sp>
      <p:grpSp>
        <p:nvGrpSpPr>
          <p:cNvPr id="5" name="Group 4">
            <a:extLst>
              <a:ext uri="{FF2B5EF4-FFF2-40B4-BE49-F238E27FC236}">
                <a16:creationId xmlns:a16="http://schemas.microsoft.com/office/drawing/2014/main" id="{2B0776D4-709F-5126-B53F-DD2A3D7554C4}"/>
              </a:ext>
            </a:extLst>
          </p:cNvPr>
          <p:cNvGrpSpPr/>
          <p:nvPr/>
        </p:nvGrpSpPr>
        <p:grpSpPr>
          <a:xfrm>
            <a:off x="9641294" y="157007"/>
            <a:ext cx="2107794" cy="220267"/>
            <a:chOff x="9641294" y="157007"/>
            <a:chExt cx="2107794" cy="220267"/>
          </a:xfrm>
        </p:grpSpPr>
        <p:sp>
          <p:nvSpPr>
            <p:cNvPr id="6" name="Rectangle 5">
              <a:extLst>
                <a:ext uri="{FF2B5EF4-FFF2-40B4-BE49-F238E27FC236}">
                  <a16:creationId xmlns:a16="http://schemas.microsoft.com/office/drawing/2014/main" id="{58643D5D-50D6-722F-7C39-95C0EC0E39BE}"/>
                </a:ext>
              </a:extLst>
            </p:cNvPr>
            <p:cNvSpPr/>
            <p:nvPr/>
          </p:nvSpPr>
          <p:spPr>
            <a:xfrm>
              <a:off x="10366138" y="159786"/>
              <a:ext cx="1382950"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Individual resilience</a:t>
              </a:r>
              <a:endParaRPr kumimoji="0" lang="en-US" sz="800" b="1" i="0" u="none" strike="noStrike" kern="0" cap="none" spc="0" normalizeH="0" baseline="0">
                <a:ln>
                  <a:noFill/>
                </a:ln>
                <a:effectLst/>
                <a:uLnTx/>
                <a:uFillTx/>
                <a:ea typeface="Georgia"/>
                <a:cs typeface="Georgia"/>
                <a:sym typeface="Georgia"/>
              </a:endParaRPr>
            </a:p>
          </p:txBody>
        </p:sp>
        <p:sp>
          <p:nvSpPr>
            <p:cNvPr id="8" name="Rectangle 7">
              <a:extLst>
                <a:ext uri="{FF2B5EF4-FFF2-40B4-BE49-F238E27FC236}">
                  <a16:creationId xmlns:a16="http://schemas.microsoft.com/office/drawing/2014/main" id="{102D4872-12A5-9DAF-0F99-3AE85C528EB3}"/>
                </a:ext>
              </a:extLst>
            </p:cNvPr>
            <p:cNvSpPr/>
            <p:nvPr/>
          </p:nvSpPr>
          <p:spPr>
            <a:xfrm>
              <a:off x="9882908" y="157007"/>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50280E0C-431C-9EA8-3C60-971ECF4AF06D}"/>
                </a:ext>
              </a:extLst>
            </p:cNvPr>
            <p:cNvSpPr/>
            <p:nvPr/>
          </p:nvSpPr>
          <p:spPr>
            <a:xfrm>
              <a:off x="9641294" y="159786"/>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a:t>
              </a:r>
              <a:r>
                <a:rPr lang="en-gb" sz="800" b="1" kern="0">
                  <a:solidFill>
                    <a:srgbClr val="A4A3B2"/>
                  </a:solidFill>
                  <a:ea typeface="Georgia"/>
                  <a:cs typeface="Georgia"/>
                  <a:sym typeface="Georgia"/>
                </a:rPr>
                <a:t>1</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D9970498-30A0-3DCD-854E-0B7E4B6E8D54}"/>
                </a:ext>
              </a:extLst>
            </p:cNvPr>
            <p:cNvSpPr/>
            <p:nvPr/>
          </p:nvSpPr>
          <p:spPr>
            <a:xfrm>
              <a:off x="10124522" y="159786"/>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effectLst/>
                  <a:uLnTx/>
                  <a:uFillTx/>
                  <a:ea typeface="Georgia"/>
                  <a:cs typeface="Georgia"/>
                  <a:sym typeface="Georgia"/>
                </a:rPr>
                <a:t>6.3</a:t>
              </a:r>
              <a:endParaRPr kumimoji="0" lang="lv-LV" sz="800" b="1" i="0" u="none" strike="noStrike" kern="0" cap="none" spc="0" normalizeH="0" baseline="0">
                <a:ln>
                  <a:noFill/>
                </a:ln>
                <a:effectLst/>
                <a:uLnTx/>
                <a:uFillTx/>
                <a:ea typeface="Georgia"/>
                <a:cs typeface="Georgia"/>
                <a:sym typeface="Georgia"/>
              </a:endParaRPr>
            </a:p>
          </p:txBody>
        </p:sp>
      </p:grpSp>
    </p:spTree>
    <p:extLst>
      <p:ext uri="{BB962C8B-B14F-4D97-AF65-F5344CB8AC3E}">
        <p14:creationId xmlns:p14="http://schemas.microsoft.com/office/powerpoint/2010/main" val="31581596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vert="horz"/>
          <a:lstStyle/>
          <a:p>
            <a:r>
              <a:rPr lang="lv-LV"/>
              <a:t>Sources of information (1/2)</a:t>
            </a:r>
            <a:endParaRPr lang="en-US"/>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35</a:t>
            </a:fld>
            <a:endParaRPr lang="en-GB"/>
          </a:p>
        </p:txBody>
      </p:sp>
      <p:sp>
        <p:nvSpPr>
          <p:cNvPr id="24" name="Content Placeholder 2">
            <a:extLst>
              <a:ext uri="{FF2B5EF4-FFF2-40B4-BE49-F238E27FC236}">
                <a16:creationId xmlns:a16="http://schemas.microsoft.com/office/drawing/2014/main" id="{20F6161A-E3E2-A765-A44D-92728895AC83}"/>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en-US" sz="900" b="0" dirty="0">
                <a:solidFill>
                  <a:schemeClr val="tx1"/>
                </a:solidFill>
                <a:ea typeface="Open Sans"/>
                <a:cs typeface="Open Sans"/>
              </a:rPr>
              <a:t>Images sourced from the website </a:t>
            </a:r>
            <a:r>
              <a:rPr lang="lv-LV" sz="900" b="0" dirty="0">
                <a:solidFill>
                  <a:schemeClr val="tx1"/>
                </a:solidFill>
                <a:ea typeface="Open Sans"/>
                <a:cs typeface="Open Sans"/>
              </a:rPr>
              <a:t>"</a:t>
            </a:r>
            <a:r>
              <a:rPr lang="en-US" sz="900" b="0" dirty="0" err="1">
                <a:solidFill>
                  <a:schemeClr val="tx1"/>
                </a:solidFill>
                <a:ea typeface="Open Sans"/>
                <a:cs typeface="Open Sans"/>
              </a:rPr>
              <a:t>Unsplash</a:t>
            </a:r>
            <a:r>
              <a:rPr lang="lv-LV" sz="900" b="0" dirty="0">
                <a:solidFill>
                  <a:schemeClr val="tx1"/>
                </a:solidFill>
                <a:ea typeface="Open Sans"/>
                <a:cs typeface="Open Sans"/>
              </a:rPr>
              <a:t>". </a:t>
            </a:r>
            <a:r>
              <a:rPr lang="lv-LV" sz="900" b="0" dirty="0">
                <a:solidFill>
                  <a:srgbClr val="A8192D"/>
                </a:solidFill>
                <a:ea typeface="Open Sans"/>
                <a:cs typeface="Open Sans"/>
              </a:rPr>
              <a:t>https://unsplash.com</a:t>
            </a:r>
            <a:endParaRPr lang="lv-LV" sz="900" b="0" dirty="0">
              <a:solidFill>
                <a:schemeClr val="tx1"/>
              </a:solidFill>
              <a:ea typeface="Open Sans"/>
              <a:cs typeface="Open Sans"/>
            </a:endParaRPr>
          </a:p>
          <a:p>
            <a:pPr marL="172800" indent="-172800">
              <a:spcBef>
                <a:spcPts val="300"/>
              </a:spcBef>
              <a:spcAft>
                <a:spcPts val="300"/>
              </a:spcAft>
              <a:buBlip>
                <a:blip r:embed="rId3"/>
              </a:buBlip>
            </a:pPr>
            <a:r>
              <a:rPr lang="lv-LV" sz="900" b="0" dirty="0">
                <a:solidFill>
                  <a:schemeClr val="tx1"/>
                </a:solidFill>
                <a:ea typeface="Open Sans"/>
                <a:cs typeface="Open Sans"/>
              </a:rPr>
              <a:t>112. 2023. Biežāk uzdotie jautājumi par iedzīvotāju apziņošanu, rīcību militāra apdraudējuma gadījumā. </a:t>
            </a:r>
            <a:r>
              <a:rPr lang="lv-LV" sz="900" b="0" dirty="0">
                <a:solidFill>
                  <a:srgbClr val="A8192D"/>
                </a:solidFill>
                <a:ea typeface="Open Sans"/>
                <a:cs typeface="Open Sans"/>
              </a:rPr>
              <a:t>https://112.lv/lv/raksts/210</a:t>
            </a:r>
          </a:p>
          <a:p>
            <a:pPr marL="172800" indent="-172800">
              <a:spcBef>
                <a:spcPts val="300"/>
              </a:spcBef>
              <a:spcAft>
                <a:spcPts val="300"/>
              </a:spcAft>
              <a:buBlip>
                <a:blip r:embed="rId3"/>
              </a:buBlip>
            </a:pPr>
            <a:r>
              <a:rPr lang="lv-LV" sz="900" b="0" dirty="0">
                <a:solidFill>
                  <a:schemeClr val="tx1"/>
                </a:solidFill>
                <a:ea typeface="Open Sans"/>
                <a:cs typeface="Open Sans"/>
              </a:rPr>
              <a:t>112. Ceļu satiksmes negadījums. </a:t>
            </a:r>
            <a:r>
              <a:rPr lang="lv-LV" sz="900" b="0" dirty="0">
                <a:solidFill>
                  <a:srgbClr val="A8192D"/>
                </a:solidFill>
                <a:ea typeface="Open Sans"/>
                <a:cs typeface="Open Sans"/>
              </a:rPr>
              <a:t>https://112.lv/lv/riciba-apdraudejuma-situacija/kategorijas/23/celu-satiksmes-negadijums</a:t>
            </a:r>
          </a:p>
          <a:p>
            <a:pPr marL="172800" indent="-172800">
              <a:spcBef>
                <a:spcPts val="300"/>
              </a:spcBef>
              <a:spcAft>
                <a:spcPts val="300"/>
              </a:spcAft>
              <a:buBlip>
                <a:blip r:embed="rId3"/>
              </a:buBlip>
            </a:pPr>
            <a:r>
              <a:rPr lang="lv-LV" sz="900" b="0" dirty="0">
                <a:solidFill>
                  <a:schemeClr val="tx1"/>
                </a:solidFill>
                <a:ea typeface="Open Sans"/>
                <a:cs typeface="Open Sans"/>
              </a:rPr>
              <a:t>112. Elektrotīklu bojājumi. </a:t>
            </a:r>
            <a:r>
              <a:rPr lang="lv-LV" sz="900" b="0" dirty="0">
                <a:solidFill>
                  <a:srgbClr val="A8192D"/>
                </a:solidFill>
                <a:ea typeface="Open Sans"/>
                <a:cs typeface="Open Sans"/>
              </a:rPr>
              <a:t>https://112.lv/lv/raksts/67/elektrotiklu-bojajumi?objects_path=lv%2Fraksts%2F67%2Felektrotiklu-bojajumi</a:t>
            </a:r>
          </a:p>
          <a:p>
            <a:pPr marL="172800" indent="-172800">
              <a:spcBef>
                <a:spcPts val="300"/>
              </a:spcBef>
              <a:spcAft>
                <a:spcPts val="300"/>
              </a:spcAft>
              <a:buBlip>
                <a:blip r:embed="rId3"/>
              </a:buBlip>
            </a:pPr>
            <a:r>
              <a:rPr lang="lv-LV" sz="900" b="0" dirty="0">
                <a:solidFill>
                  <a:schemeClr val="tx1"/>
                </a:solidFill>
                <a:ea typeface="Open Sans"/>
                <a:cs typeface="Open Sans"/>
              </a:rPr>
              <a:t>112. Evakuācija. </a:t>
            </a:r>
            <a:r>
              <a:rPr lang="lv-LV" sz="900" b="0" dirty="0">
                <a:solidFill>
                  <a:srgbClr val="A8192D"/>
                </a:solidFill>
                <a:ea typeface="Open Sans"/>
                <a:cs typeface="Open Sans"/>
              </a:rPr>
              <a:t>https://112.lv/lv/raksts/192/evakuacija</a:t>
            </a:r>
          </a:p>
          <a:p>
            <a:pPr marL="172800" indent="-172800">
              <a:spcBef>
                <a:spcPts val="300"/>
              </a:spcBef>
              <a:spcAft>
                <a:spcPts val="300"/>
              </a:spcAft>
              <a:buBlip>
                <a:blip r:embed="rId3"/>
              </a:buBlip>
            </a:pPr>
            <a:r>
              <a:rPr lang="lv-LV" sz="900" b="0" dirty="0">
                <a:solidFill>
                  <a:schemeClr val="tx1"/>
                </a:solidFill>
                <a:ea typeface="Open Sans"/>
                <a:cs typeface="Open Sans"/>
              </a:rPr>
              <a:t>112. Evakuācija un ārkārtas gadījumu soma. </a:t>
            </a:r>
            <a:r>
              <a:rPr lang="lv-LV" sz="900" b="0" dirty="0">
                <a:solidFill>
                  <a:srgbClr val="A8192D"/>
                </a:solidFill>
                <a:ea typeface="Open Sans"/>
                <a:cs typeface="Open Sans"/>
              </a:rPr>
              <a:t>https://112.lv/lv/raksts/225/evakuacija-un-arkartas-gadijumu-soma?objects_path=lv%2Fraksts%2F225%2Fevakuacija-un-arkartas-gadijumu-soma</a:t>
            </a:r>
          </a:p>
          <a:p>
            <a:pPr marL="172800" indent="-172800">
              <a:spcBef>
                <a:spcPts val="300"/>
              </a:spcBef>
              <a:spcAft>
                <a:spcPts val="300"/>
              </a:spcAft>
              <a:buBlip>
                <a:blip r:embed="rId3"/>
              </a:buBlip>
            </a:pPr>
            <a:r>
              <a:rPr lang="lv-LV" sz="900" b="0" dirty="0">
                <a:solidFill>
                  <a:schemeClr val="tx1"/>
                </a:solidFill>
                <a:ea typeface="Open Sans"/>
                <a:cs typeface="Open Sans"/>
              </a:rPr>
              <a:t>Aizsardzības ministrija. 2024. Rokasgrāmata “Kā rīkoties kara gadījumā”. </a:t>
            </a:r>
            <a:r>
              <a:rPr lang="lv-LV" sz="900" b="0" dirty="0">
                <a:solidFill>
                  <a:srgbClr val="A8192D"/>
                </a:solidFill>
                <a:ea typeface="Open Sans"/>
                <a:cs typeface="Open Sans"/>
              </a:rPr>
              <a:t>https://static.lsm.lv/documents/1ym.pdf</a:t>
            </a:r>
          </a:p>
          <a:p>
            <a:pPr marL="172800" indent="-172800">
              <a:spcBef>
                <a:spcPts val="300"/>
              </a:spcBef>
              <a:spcAft>
                <a:spcPts val="300"/>
              </a:spcAft>
              <a:buBlip>
                <a:blip r:embed="rId3"/>
              </a:buBlip>
            </a:pPr>
            <a:r>
              <a:rPr lang="lv-LV" sz="900" b="0" dirty="0">
                <a:solidFill>
                  <a:schemeClr val="tx1"/>
                </a:solidFill>
                <a:ea typeface="Open Sans"/>
                <a:cs typeface="Open Sans"/>
              </a:rPr>
              <a:t>Civilās aizsardzības un katastrofas pārvaldīšanas likums. </a:t>
            </a:r>
            <a:r>
              <a:rPr lang="lv-LV" sz="900" b="0" dirty="0">
                <a:solidFill>
                  <a:srgbClr val="A8192D"/>
                </a:solidFill>
                <a:ea typeface="Open Sans"/>
                <a:cs typeface="Open Sans"/>
              </a:rPr>
              <a:t>https://likumi.lv/ta/id/282333</a:t>
            </a:r>
          </a:p>
          <a:p>
            <a:pPr marL="172800" indent="-172800">
              <a:spcBef>
                <a:spcPts val="300"/>
              </a:spcBef>
              <a:spcAft>
                <a:spcPts val="300"/>
              </a:spcAft>
              <a:buBlip>
                <a:blip r:embed="rId3"/>
              </a:buBlip>
            </a:pPr>
            <a:r>
              <a:rPr lang="lv-LV" sz="900" b="0" dirty="0">
                <a:solidFill>
                  <a:schemeClr val="tx1"/>
                </a:solidFill>
                <a:ea typeface="Open Sans"/>
                <a:cs typeface="Open Sans"/>
              </a:rPr>
              <a:t>Jēkabpils </a:t>
            </a:r>
            <a:r>
              <a:rPr lang="lv-LV" sz="900" b="0" dirty="0" err="1">
                <a:solidFill>
                  <a:schemeClr val="tx1"/>
                </a:solidFill>
                <a:ea typeface="Open Sans"/>
                <a:cs typeface="Open Sans"/>
              </a:rPr>
              <a:t>County</a:t>
            </a:r>
            <a:r>
              <a:rPr lang="lv-LV" sz="900" b="0" dirty="0">
                <a:solidFill>
                  <a:schemeClr val="tx1"/>
                </a:solidFill>
                <a:ea typeface="Open Sans"/>
                <a:cs typeface="Open Sans"/>
              </a:rPr>
              <a:t> </a:t>
            </a:r>
            <a:r>
              <a:rPr lang="lv-LV" sz="900" b="0" dirty="0" err="1">
                <a:solidFill>
                  <a:schemeClr val="tx1"/>
                </a:solidFill>
                <a:ea typeface="Open Sans"/>
                <a:cs typeface="Open Sans"/>
              </a:rPr>
              <a:t>Municipality</a:t>
            </a:r>
            <a:r>
              <a:rPr lang="lv-LV" sz="900" b="0" dirty="0">
                <a:solidFill>
                  <a:schemeClr val="tx1"/>
                </a:solidFill>
                <a:ea typeface="Open Sans"/>
                <a:cs typeface="Open Sans"/>
              </a:rPr>
              <a:t>. Dokumentālā filma "Plūdi" (Jēkabpils, 2023. gads). </a:t>
            </a:r>
            <a:r>
              <a:rPr lang="lv-LV" sz="900" b="0" dirty="0">
                <a:solidFill>
                  <a:srgbClr val="A8192D"/>
                </a:solidFill>
                <a:ea typeface="Open Sans"/>
                <a:cs typeface="Open Sans"/>
              </a:rPr>
              <a:t>https://www.youtube.com/watch?v=ZJBtqAgrEZE</a:t>
            </a:r>
          </a:p>
          <a:p>
            <a:pPr marL="172800" indent="-172800">
              <a:spcBef>
                <a:spcPts val="300"/>
              </a:spcBef>
              <a:spcAft>
                <a:spcPts val="300"/>
              </a:spcAft>
              <a:buBlip>
                <a:blip r:embed="rId3"/>
              </a:buBlip>
            </a:pPr>
            <a:r>
              <a:rPr lang="lv-LV" sz="900" b="0" dirty="0">
                <a:solidFill>
                  <a:schemeClr val="tx1"/>
                </a:solidFill>
                <a:ea typeface="Open Sans"/>
                <a:cs typeface="Open Sans"/>
              </a:rPr>
              <a:t>LTV Ziņu dienests. 72. stundas. Evakuācija un pretošanās. </a:t>
            </a:r>
            <a:r>
              <a:rPr lang="lv-LV" sz="900" b="0" dirty="0">
                <a:solidFill>
                  <a:srgbClr val="A8192D"/>
                </a:solidFill>
                <a:ea typeface="Open Sans"/>
                <a:cs typeface="Open Sans"/>
              </a:rPr>
              <a:t>https://www.youtube.com/watch?v=EqTN-akzLIc</a:t>
            </a:r>
          </a:p>
          <a:p>
            <a:pPr marL="172800" indent="-172800">
              <a:spcBef>
                <a:spcPts val="300"/>
              </a:spcBef>
              <a:spcAft>
                <a:spcPts val="300"/>
              </a:spcAft>
              <a:buBlip>
                <a:blip r:embed="rId3"/>
              </a:buBlip>
            </a:pPr>
            <a:r>
              <a:rPr lang="lv-LV" sz="900" b="0" dirty="0">
                <a:solidFill>
                  <a:schemeClr val="tx1"/>
                </a:solidFill>
                <a:ea typeface="Open Sans"/>
                <a:cs typeface="Open Sans"/>
              </a:rPr>
              <a:t>LTV Ziņu dienests. Ogrē spridzina ledu. </a:t>
            </a:r>
            <a:r>
              <a:rPr lang="lv-LV" sz="900" b="0" dirty="0">
                <a:solidFill>
                  <a:srgbClr val="A8192D"/>
                </a:solidFill>
                <a:ea typeface="Open Sans"/>
                <a:cs typeface="Open Sans"/>
              </a:rPr>
              <a:t>https://www.youtube.com/watch?v=7fol0QqgihA</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2002. gada 20. augusta noteikumi Nr. 372 "Darba aizsardzības prasības, lietojot individuālos aizsardzības līdzekļus". </a:t>
            </a:r>
            <a:r>
              <a:rPr lang="lv-LV" sz="900" b="0" dirty="0">
                <a:solidFill>
                  <a:srgbClr val="A8192D"/>
                </a:solidFill>
                <a:ea typeface="Open Sans"/>
                <a:cs typeface="Open Sans"/>
              </a:rPr>
              <a:t>https://likumi.lv/ta/id/65619</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2002. gada 21. maija noteikumi Nr. 189 "Darba aizsardzības prasības, saskaroties ar bioloģiskajām vielām". </a:t>
            </a:r>
            <a:r>
              <a:rPr lang="lv-LV" sz="900" b="0" dirty="0">
                <a:solidFill>
                  <a:srgbClr val="A8192D"/>
                </a:solidFill>
                <a:ea typeface="Open Sans"/>
                <a:cs typeface="Open Sans"/>
              </a:rPr>
              <a:t>https://likumi.lv/ta/id/62417</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2003. gada 26. jūnija rīkojums Nr. 414 "Par Radioaktīvo atkritumu glabāšanas koncepciju". </a:t>
            </a:r>
            <a:r>
              <a:rPr lang="lv-LV" sz="900" b="0" dirty="0">
                <a:solidFill>
                  <a:srgbClr val="A8192D"/>
                </a:solidFill>
                <a:ea typeface="Open Sans"/>
                <a:cs typeface="Open Sans"/>
              </a:rPr>
              <a:t>https://likumi.lv/ta/id/76761</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2003. gada 8. aprīļa noteikumi Nr. 152 "Prasības attiecībā uz sagatavotību radiācijas avārijai un rīcību šādas avārijas gadījumā". </a:t>
            </a:r>
            <a:r>
              <a:rPr lang="lv-LV" sz="900" b="0" dirty="0">
                <a:solidFill>
                  <a:srgbClr val="A8192D"/>
                </a:solidFill>
                <a:ea typeface="Open Sans"/>
                <a:cs typeface="Open Sans"/>
              </a:rPr>
              <a:t>https://likumi.lv/ta/id/73845</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2004. gada 30. novembra rīkojums Nr. 958 "Par Salaspils kodolreaktora likvidēšanas un demontāžas koncepciju". </a:t>
            </a:r>
            <a:r>
              <a:rPr lang="lv-LV" sz="900" b="0" dirty="0">
                <a:solidFill>
                  <a:srgbClr val="A8192D"/>
                </a:solidFill>
                <a:ea typeface="Open Sans"/>
                <a:cs typeface="Open Sans"/>
              </a:rPr>
              <a:t>https://likumi.lv/ta/id/97446</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2013. gada 8. oktobra noteikumi Nr. 1041 "Noteikumi par obligāti piemērojamo </a:t>
            </a:r>
            <a:r>
              <a:rPr lang="lv-LV" sz="900" b="0" dirty="0" err="1">
                <a:solidFill>
                  <a:schemeClr val="tx1"/>
                </a:solidFill>
                <a:ea typeface="Open Sans"/>
                <a:cs typeface="Open Sans"/>
              </a:rPr>
              <a:t>energostandartu</a:t>
            </a:r>
            <a:r>
              <a:rPr lang="lv-LV" sz="900" b="0" dirty="0">
                <a:solidFill>
                  <a:schemeClr val="tx1"/>
                </a:solidFill>
                <a:ea typeface="Open Sans"/>
                <a:cs typeface="Open Sans"/>
              </a:rPr>
              <a:t>, kas nosaka elektroapgādes objektu ekspluatācijas organizatoriskās un tehniskās drošības prasības". </a:t>
            </a:r>
            <a:r>
              <a:rPr lang="lv-LV" sz="900" b="0" dirty="0">
                <a:solidFill>
                  <a:srgbClr val="A8192D"/>
                </a:solidFill>
                <a:ea typeface="Open Sans"/>
                <a:cs typeface="Open Sans"/>
              </a:rPr>
              <a:t>https://likumi.lv/ta/id/260769</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2014. gada 18. marta noteikumi Nr. 143 "Darba aizsardzības prasības, strādājot augstumā". </a:t>
            </a:r>
            <a:r>
              <a:rPr lang="lv-LV" sz="900" b="0" dirty="0">
                <a:solidFill>
                  <a:srgbClr val="A8192D"/>
                </a:solidFill>
                <a:ea typeface="Open Sans"/>
                <a:cs typeface="Open Sans"/>
              </a:rPr>
              <a:t>https://likumi.lv/ta/id/265121</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2015. gada 22. decembra noteikumi Nr. 746 "Noteikumi par kuģu, kuģošanas kompāniju, ostu un ostas iekārtu aizsardzības funkciju sadalījumu, izpildi un uzraudzību". </a:t>
            </a:r>
            <a:r>
              <a:rPr lang="lv-LV" sz="900" b="0" dirty="0">
                <a:solidFill>
                  <a:srgbClr val="A8192D"/>
                </a:solidFill>
                <a:ea typeface="Open Sans"/>
                <a:cs typeface="Open Sans"/>
              </a:rPr>
              <a:t>https://likumi.lv/ta/id/278913</a:t>
            </a:r>
          </a:p>
        </p:txBody>
      </p:sp>
    </p:spTree>
    <p:extLst>
      <p:ext uri="{BB962C8B-B14F-4D97-AF65-F5344CB8AC3E}">
        <p14:creationId xmlns:p14="http://schemas.microsoft.com/office/powerpoint/2010/main" val="3379316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68F800-7305-A09D-AF78-9EB408346FA0}"/>
              </a:ext>
            </a:extLst>
          </p:cNvPr>
          <p:cNvSpPr>
            <a:spLocks noGrp="1"/>
          </p:cNvSpPr>
          <p:nvPr>
            <p:ph type="title"/>
          </p:nvPr>
        </p:nvSpPr>
        <p:spPr/>
        <p:txBody>
          <a:bodyPr vert="horz"/>
          <a:lstStyle/>
          <a:p>
            <a:r>
              <a:rPr lang="lv-LV"/>
              <a:t>Sources of information (2/2)</a:t>
            </a:r>
            <a:endParaRPr lang="en-US"/>
          </a:p>
        </p:txBody>
      </p:sp>
      <p:sp>
        <p:nvSpPr>
          <p:cNvPr id="15" name="Slide Number Placeholder 3">
            <a:extLst>
              <a:ext uri="{FF2B5EF4-FFF2-40B4-BE49-F238E27FC236}">
                <a16:creationId xmlns:a16="http://schemas.microsoft.com/office/drawing/2014/main" id="{382E260A-88F3-9F42-6F07-A1C4779FF6E0}"/>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36</a:t>
            </a:fld>
            <a:endParaRPr lang="en-GB"/>
          </a:p>
        </p:txBody>
      </p:sp>
      <p:sp>
        <p:nvSpPr>
          <p:cNvPr id="24" name="Content Placeholder 2">
            <a:extLst>
              <a:ext uri="{FF2B5EF4-FFF2-40B4-BE49-F238E27FC236}">
                <a16:creationId xmlns:a16="http://schemas.microsoft.com/office/drawing/2014/main" id="{20F6161A-E3E2-A765-A44D-92728895AC83}"/>
              </a:ext>
            </a:extLst>
          </p:cNvPr>
          <p:cNvSpPr txBox="1">
            <a:spLocks/>
          </p:cNvSpPr>
          <p:nvPr/>
        </p:nvSpPr>
        <p:spPr>
          <a:xfrm>
            <a:off x="442913" y="1819276"/>
            <a:ext cx="11306175" cy="4352924"/>
          </a:xfrm>
          <a:prstGeom prst="rect">
            <a:avLst/>
          </a:prstGeom>
          <a:solidFill>
            <a:schemeClr val="bg1">
              <a:lumMod val="95000"/>
            </a:schemeClr>
          </a:solidFill>
        </p:spPr>
        <p:txBody>
          <a:bodyPr vert="horz" lIns="72000" tIns="72000" rIns="72000" bIns="72000" rtlCol="0" anchor="t">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172800" indent="-172800">
              <a:spcBef>
                <a:spcPts val="300"/>
              </a:spcBef>
              <a:spcAft>
                <a:spcPts val="300"/>
              </a:spcAft>
              <a:buBlip>
                <a:blip r:embed="rId3"/>
              </a:buBlip>
            </a:pPr>
            <a:r>
              <a:rPr lang="lv-LV" sz="900" b="0" dirty="0">
                <a:solidFill>
                  <a:schemeClr val="tx1"/>
                </a:solidFill>
                <a:ea typeface="Open Sans"/>
                <a:cs typeface="Open Sans"/>
              </a:rPr>
              <a:t>Ministru kabineta 2016. gada 1. marta noteikumi Nr. 131 "Rūpniecisko avāriju riska novērtēšanas kārtība un riska samazināšanas pasākumi". </a:t>
            </a:r>
            <a:r>
              <a:rPr lang="lv-LV" sz="900" b="0" dirty="0">
                <a:solidFill>
                  <a:srgbClr val="A8192D"/>
                </a:solidFill>
                <a:ea typeface="Open Sans"/>
                <a:cs typeface="Open Sans"/>
              </a:rPr>
              <a:t>https://likumi.lv/ta/id/280652</a:t>
            </a:r>
            <a:endParaRPr lang="lv-LV" sz="900" b="0" dirty="0">
              <a:solidFill>
                <a:schemeClr val="tx1"/>
              </a:solidFill>
              <a:ea typeface="Open Sans"/>
              <a:cs typeface="Open Sans"/>
            </a:endParaRP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2016. gada 19. aprīļa noteikumi Nr. 238 "Ugunsdrošības noteikumi". </a:t>
            </a:r>
            <a:r>
              <a:rPr lang="lv-LV" sz="900" b="0" dirty="0">
                <a:solidFill>
                  <a:srgbClr val="A8192D"/>
                </a:solidFill>
                <a:ea typeface="Open Sans"/>
                <a:cs typeface="Open Sans"/>
              </a:rPr>
              <a:t>https://likumi.lv/ta/id/281646</a:t>
            </a:r>
            <a:endParaRPr lang="lv-LV" sz="900" b="0" dirty="0">
              <a:solidFill>
                <a:srgbClr val="000000"/>
              </a:solidFill>
              <a:ea typeface="Open Sans"/>
              <a:cs typeface="Open Sans"/>
            </a:endParaRPr>
          </a:p>
          <a:p>
            <a:pPr marL="172800" indent="-172800">
              <a:spcBef>
                <a:spcPts val="300"/>
              </a:spcBef>
              <a:spcAft>
                <a:spcPts val="300"/>
              </a:spcAft>
              <a:buBlip>
                <a:blip r:embed="rId3"/>
              </a:buBlip>
            </a:pPr>
            <a:r>
              <a:rPr lang="lv-LV" sz="900" b="0" dirty="0">
                <a:solidFill>
                  <a:srgbClr val="000000"/>
                </a:solidFill>
                <a:ea typeface="Open Sans"/>
                <a:cs typeface="Open Sans"/>
              </a:rPr>
              <a:t>Ministru kabineta 2017. gada 7. novembra noteikumi Nr. 658 "Noteikumi par civilās aizsardzības plānu struktūru un tajos iekļaujamo informāciju". </a:t>
            </a:r>
            <a:r>
              <a:rPr lang="lv-LV" sz="900" b="0" dirty="0">
                <a:solidFill>
                  <a:srgbClr val="A8192D"/>
                </a:solidFill>
                <a:ea typeface="Open Sans"/>
                <a:cs typeface="Open Sans"/>
              </a:rPr>
              <a:t>https://likumi.lv/ta/id/294938</a:t>
            </a:r>
            <a:endParaRPr lang="lv-LV" sz="900" b="0" dirty="0">
              <a:solidFill>
                <a:schemeClr val="tx1"/>
              </a:solidFill>
              <a:ea typeface="Open Sans"/>
              <a:cs typeface="Open Sans"/>
            </a:endParaRP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2019. gada 18. jūnija noteikumi Nr. 268 "Valsts materiālo rezervju izmantošanas un pārbaudes kārtība". </a:t>
            </a:r>
            <a:r>
              <a:rPr lang="lv-LV" sz="900" b="0" dirty="0">
                <a:solidFill>
                  <a:srgbClr val="A8192D"/>
                </a:solidFill>
                <a:ea typeface="Open Sans"/>
                <a:cs typeface="Open Sans"/>
              </a:rPr>
              <a:t>https://likumi.lv/ta/id/307788</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2020. gada 26. augusta rīkojums Nr. 476 "Par Valsts civilās aizsardzības plānu". </a:t>
            </a:r>
            <a:r>
              <a:rPr lang="lv-LV" sz="900" b="0" dirty="0">
                <a:solidFill>
                  <a:srgbClr val="A8192D"/>
                </a:solidFill>
                <a:ea typeface="Open Sans"/>
                <a:cs typeface="Open Sans"/>
              </a:rPr>
              <a:t>https://likumi.lv/ta/id/317006</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2021. gada 1. aprīļa noteikumi Nr. 199 "Valsts uzraudzībā esošās dzīvnieku infekcijas slimības vai epizootijas uzliesmojuma laikā radušos zaudējumu kompensācijas noteikumi". </a:t>
            </a:r>
            <a:r>
              <a:rPr lang="lv-LV" sz="900" b="0" dirty="0">
                <a:solidFill>
                  <a:srgbClr val="A8192D"/>
                </a:solidFill>
                <a:ea typeface="Open Sans"/>
                <a:cs typeface="Open Sans"/>
              </a:rPr>
              <a:t>https://likumi.lv/ta/id/322169</a:t>
            </a:r>
          </a:p>
          <a:p>
            <a:pPr marL="172800" indent="-172800">
              <a:spcBef>
                <a:spcPts val="300"/>
              </a:spcBef>
              <a:spcAft>
                <a:spcPts val="300"/>
              </a:spcAft>
              <a:buBlip>
                <a:blip r:embed="rId3"/>
              </a:buBlip>
            </a:pPr>
            <a:r>
              <a:rPr lang="lv-LV" sz="900" b="0" dirty="0">
                <a:solidFill>
                  <a:schemeClr val="tx1"/>
                </a:solidFill>
                <a:ea typeface="Open Sans"/>
                <a:cs typeface="Open Sans"/>
              </a:rPr>
              <a:t>Ministru kabineta 2022. gada 12. aprīļa noteikumi Nr. 230 "Valsts augu aizsardzības dienesta nolikums". </a:t>
            </a:r>
            <a:r>
              <a:rPr lang="lv-LV" sz="900" b="0" dirty="0">
                <a:solidFill>
                  <a:srgbClr val="A8192D"/>
                </a:solidFill>
                <a:ea typeface="Open Sans"/>
                <a:cs typeface="Open Sans"/>
              </a:rPr>
              <a:t>https://likumi.lv/ta/id/331660</a:t>
            </a:r>
          </a:p>
          <a:p>
            <a:pPr marL="172800" indent="-172800">
              <a:spcBef>
                <a:spcPts val="300"/>
              </a:spcBef>
              <a:spcAft>
                <a:spcPts val="300"/>
              </a:spcAft>
              <a:buBlip>
                <a:blip r:embed="rId3"/>
              </a:buBlip>
            </a:pPr>
            <a:r>
              <a:rPr lang="lv-LV" sz="900" b="0" dirty="0">
                <a:solidFill>
                  <a:schemeClr val="tx1"/>
                </a:solidFill>
                <a:ea typeface="Open Sans"/>
                <a:cs typeface="Open Sans"/>
              </a:rPr>
              <a:t>Neatliekamās medicīniskās palīdzības dienests. 2023. Rīcība ceļu satiksmes negadījumos. </a:t>
            </a:r>
            <a:r>
              <a:rPr lang="lv-LV" sz="900" b="0" dirty="0">
                <a:solidFill>
                  <a:srgbClr val="A8192D"/>
                </a:solidFill>
                <a:ea typeface="Open Sans"/>
                <a:cs typeface="Open Sans"/>
              </a:rPr>
              <a:t>https://www.nmpd.gov.lv/lv/riciba-celu-satiksmes-negadijumos</a:t>
            </a:r>
          </a:p>
          <a:p>
            <a:pPr marL="172800" indent="-172800">
              <a:spcBef>
                <a:spcPts val="300"/>
              </a:spcBef>
              <a:spcAft>
                <a:spcPts val="300"/>
              </a:spcAft>
              <a:buBlip>
                <a:blip r:embed="rId3"/>
              </a:buBlip>
            </a:pPr>
            <a:r>
              <a:rPr lang="lv-LV" sz="900" b="0" dirty="0">
                <a:solidFill>
                  <a:schemeClr val="tx1"/>
                </a:solidFill>
                <a:ea typeface="Open Sans"/>
                <a:cs typeface="Open Sans"/>
              </a:rPr>
              <a:t>Neatliekamās medicīniskās palīdzības dienests. 2024. Ārkārtas situācijas. </a:t>
            </a:r>
            <a:r>
              <a:rPr lang="lv-LV" sz="900" b="0" dirty="0">
                <a:solidFill>
                  <a:srgbClr val="A8192D"/>
                </a:solidFill>
                <a:ea typeface="Open Sans"/>
                <a:cs typeface="Open Sans"/>
              </a:rPr>
              <a:t>https://www.nmpd.gov.lv/lv/arkartas-situacijas</a:t>
            </a:r>
          </a:p>
          <a:p>
            <a:pPr marL="172800" indent="-172800">
              <a:spcBef>
                <a:spcPts val="300"/>
              </a:spcBef>
              <a:spcAft>
                <a:spcPts val="300"/>
              </a:spcAft>
              <a:buBlip>
                <a:blip r:embed="rId3"/>
              </a:buBlip>
            </a:pPr>
            <a:r>
              <a:rPr lang="lv-LV" sz="900" b="0" dirty="0">
                <a:solidFill>
                  <a:schemeClr val="tx1"/>
                </a:solidFill>
                <a:ea typeface="Open Sans"/>
                <a:cs typeface="Open Sans"/>
              </a:rPr>
              <a:t>Rīgas dome. 2024. Patvertnes vai vietas, kur patverties. </a:t>
            </a:r>
            <a:r>
              <a:rPr lang="lv-LV" sz="900" b="0" dirty="0">
                <a:solidFill>
                  <a:srgbClr val="A8192D"/>
                </a:solidFill>
                <a:ea typeface="Open Sans"/>
                <a:cs typeface="Open Sans"/>
              </a:rPr>
              <a:t>https://www.riga.lv/lv/situacija-patvertnu-jautajuma</a:t>
            </a:r>
          </a:p>
          <a:p>
            <a:pPr marL="172800" indent="-172800">
              <a:spcBef>
                <a:spcPts val="300"/>
              </a:spcBef>
              <a:spcAft>
                <a:spcPts val="300"/>
              </a:spcAft>
              <a:buBlip>
                <a:blip r:embed="rId3"/>
              </a:buBlip>
            </a:pPr>
            <a:r>
              <a:rPr lang="lv-LV" sz="900" b="0" dirty="0">
                <a:solidFill>
                  <a:schemeClr val="tx1"/>
                </a:solidFill>
                <a:ea typeface="Open Sans"/>
                <a:cs typeface="Open Sans"/>
              </a:rPr>
              <a:t>Sargs.lv. 2022. Nacionālie bruņotie spēki ir gatavībā sniegt atbalstu plūdu seku likvidēšanā. </a:t>
            </a:r>
            <a:r>
              <a:rPr lang="lv-LV" sz="900" b="0" dirty="0">
                <a:solidFill>
                  <a:srgbClr val="A8192D"/>
                </a:solidFill>
                <a:ea typeface="Open Sans"/>
                <a:cs typeface="Open Sans"/>
              </a:rPr>
              <a:t>https://www.sargs.lv/lv/nbs/2022-01-06/nacionalie-brunotie-speki-ir-gataviba-sniegt-atbalstu-pludu-seku-likvidesana</a:t>
            </a:r>
          </a:p>
          <a:p>
            <a:pPr marL="172800" indent="-172800">
              <a:spcBef>
                <a:spcPts val="300"/>
              </a:spcBef>
              <a:spcAft>
                <a:spcPts val="300"/>
              </a:spcAft>
              <a:buBlip>
                <a:blip r:embed="rId3"/>
              </a:buBlip>
            </a:pPr>
            <a:r>
              <a:rPr lang="lv-LV" sz="900" b="0" dirty="0">
                <a:solidFill>
                  <a:schemeClr val="tx1"/>
                </a:solidFill>
                <a:ea typeface="Open Sans"/>
                <a:cs typeface="Open Sans"/>
              </a:rPr>
              <a:t>Valsts ugunsdzēsības un glābšanas dienests. 2021. Plūdi. </a:t>
            </a:r>
            <a:r>
              <a:rPr lang="lv-LV" sz="900" b="0" dirty="0">
                <a:solidFill>
                  <a:srgbClr val="A8192D"/>
                </a:solidFill>
                <a:ea typeface="Open Sans"/>
                <a:cs typeface="Open Sans"/>
              </a:rPr>
              <a:t>https://www.vugd.gov.lv/lv/pludi</a:t>
            </a:r>
          </a:p>
          <a:p>
            <a:pPr marL="172800" indent="-172800">
              <a:spcBef>
                <a:spcPts val="300"/>
              </a:spcBef>
              <a:spcAft>
                <a:spcPts val="300"/>
              </a:spcAft>
              <a:buBlip>
                <a:blip r:embed="rId3"/>
              </a:buBlip>
            </a:pPr>
            <a:r>
              <a:rPr lang="lv-LV" sz="900" b="0" dirty="0">
                <a:solidFill>
                  <a:schemeClr val="tx1"/>
                </a:solidFill>
                <a:ea typeface="Open Sans"/>
                <a:cs typeface="Open Sans"/>
              </a:rPr>
              <a:t>Valsts ugunsdzēsības un glābšanas dienests. 2021. Stiprs vējš, negaiss. </a:t>
            </a:r>
            <a:r>
              <a:rPr lang="lv-LV" sz="900" b="0" dirty="0">
                <a:solidFill>
                  <a:srgbClr val="A8192D"/>
                </a:solidFill>
                <a:ea typeface="Open Sans"/>
                <a:cs typeface="Open Sans"/>
              </a:rPr>
              <a:t>https://www.vugd.gov.lv/lv/stiprs-vejs-negaiss</a:t>
            </a:r>
          </a:p>
          <a:p>
            <a:pPr marL="172800" indent="-172800">
              <a:spcBef>
                <a:spcPts val="300"/>
              </a:spcBef>
              <a:spcAft>
                <a:spcPts val="300"/>
              </a:spcAft>
              <a:buBlip>
                <a:blip r:embed="rId3"/>
              </a:buBlip>
            </a:pPr>
            <a:r>
              <a:rPr lang="lv-LV" sz="900" b="0" dirty="0">
                <a:solidFill>
                  <a:schemeClr val="tx1"/>
                </a:solidFill>
                <a:ea typeface="Open Sans"/>
                <a:cs typeface="Open Sans"/>
              </a:rPr>
              <a:t>Valsts ugunsdzēsības un glābšanas dienests. 2024. Vadlīnijas potenciālo patvertņu minimālajām tehniskajām prasībām. </a:t>
            </a:r>
            <a:r>
              <a:rPr lang="lv-LV" sz="900" b="0" dirty="0">
                <a:solidFill>
                  <a:srgbClr val="A8192D"/>
                </a:solidFill>
                <a:ea typeface="Open Sans"/>
                <a:cs typeface="Open Sans"/>
              </a:rPr>
              <a:t>https://www.vugd.gov.lv/lv/vadlinijas-potencialo-patvertnu-minimalajam-tehniskajam-prasibam</a:t>
            </a:r>
          </a:p>
          <a:p>
            <a:pPr marL="172800" indent="-172800">
              <a:spcBef>
                <a:spcPts val="300"/>
              </a:spcBef>
              <a:spcAft>
                <a:spcPts val="300"/>
              </a:spcAft>
              <a:buBlip>
                <a:blip r:embed="rId3"/>
              </a:buBlip>
            </a:pPr>
            <a:r>
              <a:rPr lang="lv-LV" sz="900" b="0" dirty="0">
                <a:solidFill>
                  <a:schemeClr val="tx1"/>
                </a:solidFill>
                <a:ea typeface="Open Sans"/>
                <a:cs typeface="Open Sans"/>
              </a:rPr>
              <a:t>Valsts ugunsdzēsības un glābšanas dienests. Katastrofu riska novērtēšanas rekomendācijas. </a:t>
            </a:r>
            <a:r>
              <a:rPr lang="lv-LV" sz="900" b="0" dirty="0">
                <a:solidFill>
                  <a:srgbClr val="A8192D"/>
                </a:solidFill>
                <a:ea typeface="Open Sans"/>
                <a:cs typeface="Open Sans"/>
              </a:rPr>
              <a:t>https://www.vugd.gov.lv/lv/media/340/download</a:t>
            </a:r>
          </a:p>
          <a:p>
            <a:pPr marL="172800" indent="-172800">
              <a:spcBef>
                <a:spcPts val="300"/>
              </a:spcBef>
              <a:spcAft>
                <a:spcPts val="300"/>
              </a:spcAft>
              <a:buBlip>
                <a:blip r:embed="rId3"/>
              </a:buBlip>
            </a:pPr>
            <a:r>
              <a:rPr lang="lv-LV" sz="900" b="0" dirty="0">
                <a:solidFill>
                  <a:schemeClr val="tx1"/>
                </a:solidFill>
                <a:ea typeface="Open Sans"/>
                <a:cs typeface="Open Sans"/>
              </a:rPr>
              <a:t>VUGD. Kā rīkoties plūdu gadījumā? </a:t>
            </a:r>
            <a:r>
              <a:rPr lang="lv-LV" sz="900" b="0" dirty="0">
                <a:solidFill>
                  <a:srgbClr val="A8192D"/>
                </a:solidFill>
                <a:ea typeface="Open Sans"/>
                <a:cs typeface="Open Sans"/>
              </a:rPr>
              <a:t>https://www.youtube.com/watch?v=TqCewTZAWdU&amp;t=57s</a:t>
            </a:r>
          </a:p>
        </p:txBody>
      </p:sp>
    </p:spTree>
    <p:extLst>
      <p:ext uri="{BB962C8B-B14F-4D97-AF65-F5344CB8AC3E}">
        <p14:creationId xmlns:p14="http://schemas.microsoft.com/office/powerpoint/2010/main" val="1080075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A428F7A-C993-50D3-89F1-C22D21146271}"/>
              </a:ext>
            </a:extLst>
          </p:cNvPr>
          <p:cNvPicPr>
            <a:picLocks noChangeAspect="1"/>
          </p:cNvPicPr>
          <p:nvPr/>
        </p:nvPicPr>
        <p:blipFill rotWithShape="1">
          <a:blip r:embed="rId2"/>
          <a:srcRect l="1995" t="31331" r="7270" b="10121"/>
          <a:stretch/>
        </p:blipFill>
        <p:spPr>
          <a:xfrm>
            <a:off x="442913" y="3460253"/>
            <a:ext cx="5462587" cy="2643587"/>
          </a:xfrm>
          <a:prstGeom prst="rect">
            <a:avLst/>
          </a:prstGeom>
        </p:spPr>
      </p:pic>
      <p:pic>
        <p:nvPicPr>
          <p:cNvPr id="23" name="Picture 22">
            <a:extLst>
              <a:ext uri="{FF2B5EF4-FFF2-40B4-BE49-F238E27FC236}">
                <a16:creationId xmlns:a16="http://schemas.microsoft.com/office/drawing/2014/main" id="{2AAB2BE4-42F0-3706-C7BD-11E5246759F6}"/>
              </a:ext>
            </a:extLst>
          </p:cNvPr>
          <p:cNvPicPr>
            <a:picLocks noChangeAspect="1"/>
          </p:cNvPicPr>
          <p:nvPr/>
        </p:nvPicPr>
        <p:blipFill rotWithShape="1">
          <a:blip r:embed="rId3"/>
          <a:srcRect l="512" t="51947" r="1022" b="11378"/>
          <a:stretch/>
        </p:blipFill>
        <p:spPr>
          <a:xfrm>
            <a:off x="6286501" y="3460253"/>
            <a:ext cx="5462582" cy="2712742"/>
          </a:xfrm>
          <a:prstGeom prst="rect">
            <a:avLst/>
          </a:prstGeom>
        </p:spPr>
      </p:pic>
      <p:sp>
        <p:nvSpPr>
          <p:cNvPr id="11" name="Rectangle 10">
            <a:extLst>
              <a:ext uri="{FF2B5EF4-FFF2-40B4-BE49-F238E27FC236}">
                <a16:creationId xmlns:a16="http://schemas.microsoft.com/office/drawing/2014/main" id="{FA0DB7E4-5086-CBC3-A430-AECBB931AE3F}"/>
              </a:ext>
            </a:extLst>
          </p:cNvPr>
          <p:cNvSpPr/>
          <p:nvPr/>
        </p:nvSpPr>
        <p:spPr>
          <a:xfrm>
            <a:off x="442912" y="1821861"/>
            <a:ext cx="586800" cy="1496976"/>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2800" b="1"/>
          </a:p>
        </p:txBody>
      </p:sp>
      <p:sp>
        <p:nvSpPr>
          <p:cNvPr id="12" name="Satura vietturis 2">
            <a:extLst>
              <a:ext uri="{FF2B5EF4-FFF2-40B4-BE49-F238E27FC236}">
                <a16:creationId xmlns:a16="http://schemas.microsoft.com/office/drawing/2014/main" id="{2B9CA849-0AC4-22D0-C79E-0B127C7E1E88}"/>
              </a:ext>
            </a:extLst>
          </p:cNvPr>
          <p:cNvSpPr txBox="1">
            <a:spLocks/>
          </p:cNvSpPr>
          <p:nvPr/>
        </p:nvSpPr>
        <p:spPr>
          <a:xfrm>
            <a:off x="1139874" y="1819275"/>
            <a:ext cx="4766654" cy="1499562"/>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defRPr/>
            </a:pPr>
            <a:r>
              <a:rPr lang="lv-LV" sz="1600" dirty="0">
                <a:solidFill>
                  <a:schemeClr val="tx1"/>
                </a:solidFill>
              </a:rPr>
              <a:t>Do </a:t>
            </a:r>
            <a:r>
              <a:rPr lang="lv-LV" sz="1600" dirty="0" err="1">
                <a:solidFill>
                  <a:schemeClr val="tx1"/>
                </a:solidFill>
              </a:rPr>
              <a:t>you</a:t>
            </a:r>
            <a:r>
              <a:rPr lang="lv-LV" sz="1600" dirty="0">
                <a:solidFill>
                  <a:schemeClr val="tx1"/>
                </a:solidFill>
              </a:rPr>
              <a:t> </a:t>
            </a:r>
            <a:r>
              <a:rPr lang="lv-LV" sz="1600" dirty="0" err="1">
                <a:solidFill>
                  <a:schemeClr val="tx1"/>
                </a:solidFill>
              </a:rPr>
              <a:t>know</a:t>
            </a:r>
            <a:r>
              <a:rPr lang="lv-LV" sz="1600" dirty="0">
                <a:solidFill>
                  <a:schemeClr val="tx1"/>
                </a:solidFill>
              </a:rPr>
              <a:t> </a:t>
            </a:r>
            <a:r>
              <a:rPr lang="en-gb" sz="1600" dirty="0">
                <a:solidFill>
                  <a:schemeClr val="tx1"/>
                </a:solidFill>
              </a:rPr>
              <a:t>what steps should be taken in the event of an emergency warning (e.g. floods, thunderstorms)?  </a:t>
            </a:r>
          </a:p>
        </p:txBody>
      </p:sp>
      <p:sp>
        <p:nvSpPr>
          <p:cNvPr id="13" name="Satura vietturis 2">
            <a:extLst>
              <a:ext uri="{FF2B5EF4-FFF2-40B4-BE49-F238E27FC236}">
                <a16:creationId xmlns:a16="http://schemas.microsoft.com/office/drawing/2014/main" id="{8FBA6CD9-C29A-DC34-2046-4B566CDE468F}"/>
              </a:ext>
            </a:extLst>
          </p:cNvPr>
          <p:cNvSpPr txBox="1">
            <a:spLocks/>
          </p:cNvSpPr>
          <p:nvPr/>
        </p:nvSpPr>
        <p:spPr>
          <a:xfrm>
            <a:off x="6981826" y="1819275"/>
            <a:ext cx="4767263" cy="1499562"/>
          </a:xfrm>
          <a:prstGeom prst="rect">
            <a:avLst/>
          </a:prstGeom>
          <a:solidFill>
            <a:schemeClr val="bg1">
              <a:lumMod val="95000"/>
            </a:schemeClr>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rtl="0">
              <a:spcAft>
                <a:spcPts val="0"/>
              </a:spcAft>
              <a:defRPr/>
            </a:pPr>
            <a:r>
              <a:rPr lang="en-gb" sz="1600" dirty="0">
                <a:solidFill>
                  <a:schemeClr val="tx1"/>
                </a:solidFill>
              </a:rPr>
              <a:t>Do you know how to prepare your home for emergencies?</a:t>
            </a:r>
          </a:p>
        </p:txBody>
      </p:sp>
      <p:sp>
        <p:nvSpPr>
          <p:cNvPr id="14" name="Rectangle 13">
            <a:extLst>
              <a:ext uri="{FF2B5EF4-FFF2-40B4-BE49-F238E27FC236}">
                <a16:creationId xmlns:a16="http://schemas.microsoft.com/office/drawing/2014/main" id="{A15C462A-F4AD-2E9B-95A5-B333002BB906}"/>
              </a:ext>
            </a:extLst>
          </p:cNvPr>
          <p:cNvSpPr/>
          <p:nvPr/>
        </p:nvSpPr>
        <p:spPr>
          <a:xfrm>
            <a:off x="6286501" y="1819275"/>
            <a:ext cx="586800" cy="1496976"/>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US" sz="2800" b="1"/>
          </a:p>
        </p:txBody>
      </p:sp>
      <p:sp>
        <p:nvSpPr>
          <p:cNvPr id="18" name="Rectangle 17">
            <a:extLst>
              <a:ext uri="{FF2B5EF4-FFF2-40B4-BE49-F238E27FC236}">
                <a16:creationId xmlns:a16="http://schemas.microsoft.com/office/drawing/2014/main" id="{CE824709-874E-91CF-BC39-F76E24167153}"/>
              </a:ext>
            </a:extLst>
          </p:cNvPr>
          <p:cNvSpPr/>
          <p:nvPr/>
        </p:nvSpPr>
        <p:spPr>
          <a:xfrm rot="5400000">
            <a:off x="8976514" y="3400425"/>
            <a:ext cx="71438" cy="54737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9" name="Rectangle 18">
            <a:extLst>
              <a:ext uri="{FF2B5EF4-FFF2-40B4-BE49-F238E27FC236}">
                <a16:creationId xmlns:a16="http://schemas.microsoft.com/office/drawing/2014/main" id="{6F2E811E-0203-E42B-4247-E0F4A89A3CDA}"/>
              </a:ext>
            </a:extLst>
          </p:cNvPr>
          <p:cNvSpPr/>
          <p:nvPr/>
        </p:nvSpPr>
        <p:spPr>
          <a:xfrm rot="5400000">
            <a:off x="3144042" y="3400425"/>
            <a:ext cx="71438" cy="54737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8" name="Title 18">
            <a:extLst>
              <a:ext uri="{FF2B5EF4-FFF2-40B4-BE49-F238E27FC236}">
                <a16:creationId xmlns:a16="http://schemas.microsoft.com/office/drawing/2014/main" id="{62191B8F-6AA7-8996-6DFE-41B6714A0793}"/>
              </a:ext>
            </a:extLst>
          </p:cNvPr>
          <p:cNvSpPr>
            <a:spLocks noGrp="1"/>
          </p:cNvSpPr>
          <p:nvPr>
            <p:ph type="title"/>
          </p:nvPr>
        </p:nvSpPr>
        <p:spPr>
          <a:xfrm>
            <a:off x="442913" y="432001"/>
            <a:ext cx="11306175" cy="1387274"/>
          </a:xfrm>
        </p:spPr>
        <p:txBody>
          <a:bodyPr vert="horz" rtlCol="0"/>
          <a:lstStyle/>
          <a:p>
            <a:pPr rtl="0"/>
            <a:r>
              <a:rPr lang="en-gb" noProof="0"/>
              <a:t>Introductory discussion with learners on emergency preparedness</a:t>
            </a:r>
          </a:p>
        </p:txBody>
      </p:sp>
      <p:sp>
        <p:nvSpPr>
          <p:cNvPr id="24" name="Google Shape;1024;p85">
            <a:extLst>
              <a:ext uri="{FF2B5EF4-FFF2-40B4-BE49-F238E27FC236}">
                <a16:creationId xmlns:a16="http://schemas.microsoft.com/office/drawing/2014/main" id="{C11F337B-D5AC-5AA8-540B-65C2AE0A4054}"/>
              </a:ext>
            </a:extLst>
          </p:cNvPr>
          <p:cNvSpPr/>
          <p:nvPr/>
        </p:nvSpPr>
        <p:spPr>
          <a:xfrm>
            <a:off x="556312" y="2387763"/>
            <a:ext cx="360000" cy="360000"/>
          </a:xfrm>
          <a:custGeom>
            <a:avLst/>
            <a:gdLst/>
            <a:ahLst/>
            <a:cxnLst/>
            <a:rect l="l" t="t" r="r" b="b"/>
            <a:pathLst>
              <a:path w="453744" h="453590" extrusionOk="0">
                <a:moveTo>
                  <a:pt x="0" y="0"/>
                </a:moveTo>
                <a:lnTo>
                  <a:pt x="0" y="453590"/>
                </a:lnTo>
                <a:lnTo>
                  <a:pt x="453744" y="453590"/>
                </a:lnTo>
                <a:lnTo>
                  <a:pt x="453744" y="0"/>
                </a:lnTo>
                <a:close/>
                <a:moveTo>
                  <a:pt x="434397" y="434218"/>
                </a:moveTo>
                <a:lnTo>
                  <a:pt x="19347" y="434218"/>
                </a:lnTo>
                <a:lnTo>
                  <a:pt x="19347" y="19341"/>
                </a:lnTo>
                <a:lnTo>
                  <a:pt x="434397" y="19341"/>
                </a:lnTo>
                <a:close/>
                <a:moveTo>
                  <a:pt x="393970" y="297480"/>
                </a:moveTo>
                <a:lnTo>
                  <a:pt x="393970" y="95506"/>
                </a:lnTo>
                <a:cubicBezTo>
                  <a:pt x="393970" y="73992"/>
                  <a:pt x="379790" y="50840"/>
                  <a:pt x="348658" y="50840"/>
                </a:cubicBezTo>
                <a:cubicBezTo>
                  <a:pt x="317526" y="50840"/>
                  <a:pt x="303378" y="73992"/>
                  <a:pt x="303378" y="95506"/>
                </a:cubicBezTo>
                <a:lnTo>
                  <a:pt x="303378" y="297480"/>
                </a:lnTo>
                <a:cubicBezTo>
                  <a:pt x="280282" y="321951"/>
                  <a:pt x="280597" y="360289"/>
                  <a:pt x="304135" y="384355"/>
                </a:cubicBezTo>
                <a:cubicBezTo>
                  <a:pt x="315762" y="396220"/>
                  <a:pt x="331643" y="402936"/>
                  <a:pt x="348249" y="403002"/>
                </a:cubicBezTo>
                <a:lnTo>
                  <a:pt x="348753" y="403002"/>
                </a:lnTo>
                <a:cubicBezTo>
                  <a:pt x="383256" y="403012"/>
                  <a:pt x="411237" y="375053"/>
                  <a:pt x="411237" y="340555"/>
                </a:cubicBezTo>
                <a:cubicBezTo>
                  <a:pt x="411269" y="324519"/>
                  <a:pt x="405093" y="309096"/>
                  <a:pt x="394033" y="297480"/>
                </a:cubicBezTo>
                <a:close/>
                <a:moveTo>
                  <a:pt x="378404" y="308945"/>
                </a:moveTo>
                <a:lnTo>
                  <a:pt x="379475" y="309764"/>
                </a:lnTo>
                <a:lnTo>
                  <a:pt x="380704" y="311024"/>
                </a:lnTo>
                <a:cubicBezTo>
                  <a:pt x="396837" y="328777"/>
                  <a:pt x="395545" y="356251"/>
                  <a:pt x="377774" y="372385"/>
                </a:cubicBezTo>
                <a:cubicBezTo>
                  <a:pt x="360002" y="388519"/>
                  <a:pt x="332525" y="387205"/>
                  <a:pt x="316392" y="369452"/>
                </a:cubicBezTo>
                <a:cubicBezTo>
                  <a:pt x="300259" y="351696"/>
                  <a:pt x="301551" y="324226"/>
                  <a:pt x="319323" y="308092"/>
                </a:cubicBezTo>
                <a:cubicBezTo>
                  <a:pt x="319323" y="308082"/>
                  <a:pt x="319354" y="308073"/>
                  <a:pt x="319354" y="308063"/>
                </a:cubicBezTo>
                <a:cubicBezTo>
                  <a:pt x="321308" y="306353"/>
                  <a:pt x="322474" y="303893"/>
                  <a:pt x="322505" y="301291"/>
                </a:cubicBezTo>
                <a:lnTo>
                  <a:pt x="322505" y="95506"/>
                </a:lnTo>
                <a:cubicBezTo>
                  <a:pt x="322505" y="77835"/>
                  <a:pt x="336086" y="69802"/>
                  <a:pt x="348690" y="69802"/>
                </a:cubicBezTo>
                <a:cubicBezTo>
                  <a:pt x="361294" y="69802"/>
                  <a:pt x="374906" y="77835"/>
                  <a:pt x="374906" y="95506"/>
                </a:cubicBezTo>
                <a:lnTo>
                  <a:pt x="374906" y="301291"/>
                </a:lnTo>
                <a:cubicBezTo>
                  <a:pt x="374812" y="304255"/>
                  <a:pt x="376103" y="307093"/>
                  <a:pt x="378404" y="308977"/>
                </a:cubicBezTo>
                <a:close/>
                <a:moveTo>
                  <a:pt x="371755" y="354178"/>
                </a:moveTo>
                <a:cubicBezTo>
                  <a:pt x="368037" y="360340"/>
                  <a:pt x="362050" y="364775"/>
                  <a:pt x="355055" y="366495"/>
                </a:cubicBezTo>
                <a:cubicBezTo>
                  <a:pt x="352912" y="367033"/>
                  <a:pt x="350675" y="367310"/>
                  <a:pt x="348469" y="367314"/>
                </a:cubicBezTo>
                <a:cubicBezTo>
                  <a:pt x="333502" y="367364"/>
                  <a:pt x="321339" y="355275"/>
                  <a:pt x="321276" y="340312"/>
                </a:cubicBezTo>
                <a:cubicBezTo>
                  <a:pt x="321245" y="330711"/>
                  <a:pt x="326318" y="321807"/>
                  <a:pt x="334573" y="316915"/>
                </a:cubicBezTo>
                <a:lnTo>
                  <a:pt x="336086" y="316001"/>
                </a:lnTo>
                <a:lnTo>
                  <a:pt x="338544" y="314521"/>
                </a:lnTo>
                <a:lnTo>
                  <a:pt x="338544" y="110090"/>
                </a:lnTo>
                <a:lnTo>
                  <a:pt x="358553" y="110090"/>
                </a:lnTo>
                <a:lnTo>
                  <a:pt x="358553" y="314521"/>
                </a:lnTo>
                <a:lnTo>
                  <a:pt x="360979" y="316001"/>
                </a:lnTo>
                <a:lnTo>
                  <a:pt x="362523" y="316915"/>
                </a:lnTo>
                <a:cubicBezTo>
                  <a:pt x="375316" y="324654"/>
                  <a:pt x="379444" y="341264"/>
                  <a:pt x="371755" y="354084"/>
                </a:cubicBezTo>
                <a:close/>
                <a:moveTo>
                  <a:pt x="130515" y="117933"/>
                </a:moveTo>
                <a:lnTo>
                  <a:pt x="133476" y="118154"/>
                </a:lnTo>
                <a:lnTo>
                  <a:pt x="133476" y="121083"/>
                </a:lnTo>
                <a:cubicBezTo>
                  <a:pt x="133445" y="123206"/>
                  <a:pt x="133161" y="125320"/>
                  <a:pt x="132657" y="127383"/>
                </a:cubicBezTo>
                <a:cubicBezTo>
                  <a:pt x="132531" y="127818"/>
                  <a:pt x="132468" y="128259"/>
                  <a:pt x="132405" y="128706"/>
                </a:cubicBezTo>
                <a:cubicBezTo>
                  <a:pt x="131019" y="136672"/>
                  <a:pt x="130672" y="144777"/>
                  <a:pt x="131302" y="152835"/>
                </a:cubicBezTo>
                <a:lnTo>
                  <a:pt x="131302" y="152835"/>
                </a:lnTo>
                <a:cubicBezTo>
                  <a:pt x="135777" y="164461"/>
                  <a:pt x="141701" y="175486"/>
                  <a:pt x="148916" y="185657"/>
                </a:cubicBezTo>
                <a:lnTo>
                  <a:pt x="148916" y="185657"/>
                </a:lnTo>
                <a:cubicBezTo>
                  <a:pt x="155754" y="195107"/>
                  <a:pt x="166909" y="203076"/>
                  <a:pt x="179828" y="212368"/>
                </a:cubicBezTo>
                <a:lnTo>
                  <a:pt x="187863" y="218164"/>
                </a:lnTo>
                <a:cubicBezTo>
                  <a:pt x="199112" y="225346"/>
                  <a:pt x="220098" y="240623"/>
                  <a:pt x="228101" y="250892"/>
                </a:cubicBezTo>
                <a:lnTo>
                  <a:pt x="230023" y="253349"/>
                </a:lnTo>
                <a:lnTo>
                  <a:pt x="227597" y="255302"/>
                </a:lnTo>
                <a:cubicBezTo>
                  <a:pt x="222618" y="259271"/>
                  <a:pt x="217009" y="263775"/>
                  <a:pt x="217009" y="272123"/>
                </a:cubicBezTo>
                <a:cubicBezTo>
                  <a:pt x="217009" y="287179"/>
                  <a:pt x="231693" y="297322"/>
                  <a:pt x="244644" y="306299"/>
                </a:cubicBezTo>
                <a:lnTo>
                  <a:pt x="245621" y="306992"/>
                </a:lnTo>
                <a:cubicBezTo>
                  <a:pt x="250694" y="309900"/>
                  <a:pt x="255483" y="313242"/>
                  <a:pt x="259989" y="316978"/>
                </a:cubicBezTo>
                <a:lnTo>
                  <a:pt x="260430" y="317576"/>
                </a:lnTo>
                <a:cubicBezTo>
                  <a:pt x="262227" y="321104"/>
                  <a:pt x="261911" y="331719"/>
                  <a:pt x="260745" y="335184"/>
                </a:cubicBezTo>
                <a:cubicBezTo>
                  <a:pt x="257311" y="346949"/>
                  <a:pt x="253120" y="358472"/>
                  <a:pt x="248141" y="369676"/>
                </a:cubicBezTo>
                <a:lnTo>
                  <a:pt x="247480" y="371157"/>
                </a:lnTo>
                <a:lnTo>
                  <a:pt x="245936" y="371471"/>
                </a:lnTo>
                <a:cubicBezTo>
                  <a:pt x="163285" y="389228"/>
                  <a:pt x="81863" y="336636"/>
                  <a:pt x="64123" y="254011"/>
                </a:cubicBezTo>
                <a:cubicBezTo>
                  <a:pt x="52905" y="201816"/>
                  <a:pt x="69700" y="147546"/>
                  <a:pt x="108458" y="110815"/>
                </a:cubicBezTo>
                <a:lnTo>
                  <a:pt x="110947" y="108452"/>
                </a:lnTo>
                <a:lnTo>
                  <a:pt x="113089" y="111098"/>
                </a:lnTo>
                <a:cubicBezTo>
                  <a:pt x="116461" y="115162"/>
                  <a:pt x="122322" y="117492"/>
                  <a:pt x="130515" y="117933"/>
                </a:cubicBezTo>
                <a:close/>
                <a:moveTo>
                  <a:pt x="240548" y="71094"/>
                </a:moveTo>
                <a:cubicBezTo>
                  <a:pt x="249087" y="72770"/>
                  <a:pt x="257500" y="75022"/>
                  <a:pt x="265756" y="77835"/>
                </a:cubicBezTo>
                <a:cubicBezTo>
                  <a:pt x="267205" y="78370"/>
                  <a:pt x="268686" y="78906"/>
                  <a:pt x="270136" y="79504"/>
                </a:cubicBezTo>
                <a:cubicBezTo>
                  <a:pt x="277540" y="82421"/>
                  <a:pt x="284693" y="85918"/>
                  <a:pt x="291531" y="89962"/>
                </a:cubicBezTo>
                <a:cubicBezTo>
                  <a:pt x="291688" y="88041"/>
                  <a:pt x="291940" y="86151"/>
                  <a:pt x="292255" y="84261"/>
                </a:cubicBezTo>
                <a:cubicBezTo>
                  <a:pt x="292728" y="81211"/>
                  <a:pt x="293453" y="78200"/>
                  <a:pt x="294367" y="75252"/>
                </a:cubicBezTo>
                <a:cubicBezTo>
                  <a:pt x="294808" y="73929"/>
                  <a:pt x="295249" y="72606"/>
                  <a:pt x="295753" y="71315"/>
                </a:cubicBezTo>
                <a:lnTo>
                  <a:pt x="295753" y="71315"/>
                </a:lnTo>
                <a:cubicBezTo>
                  <a:pt x="212630" y="26110"/>
                  <a:pt x="108615" y="56815"/>
                  <a:pt x="63398" y="139898"/>
                </a:cubicBezTo>
                <a:cubicBezTo>
                  <a:pt x="18181" y="222984"/>
                  <a:pt x="48872" y="326982"/>
                  <a:pt x="131995" y="372186"/>
                </a:cubicBezTo>
                <a:cubicBezTo>
                  <a:pt x="159283" y="387026"/>
                  <a:pt x="190069" y="394170"/>
                  <a:pt x="221106" y="392860"/>
                </a:cubicBezTo>
                <a:cubicBezTo>
                  <a:pt x="241304" y="392041"/>
                  <a:pt x="261218" y="387593"/>
                  <a:pt x="279841" y="379724"/>
                </a:cubicBezTo>
                <a:lnTo>
                  <a:pt x="273539" y="362620"/>
                </a:lnTo>
                <a:cubicBezTo>
                  <a:pt x="272656" y="362998"/>
                  <a:pt x="271805" y="363408"/>
                  <a:pt x="270892" y="363754"/>
                </a:cubicBezTo>
                <a:lnTo>
                  <a:pt x="263298" y="366904"/>
                </a:lnTo>
                <a:lnTo>
                  <a:pt x="266890" y="359565"/>
                </a:lnTo>
                <a:cubicBezTo>
                  <a:pt x="269379" y="354430"/>
                  <a:pt x="271522" y="349517"/>
                  <a:pt x="273192" y="345926"/>
                </a:cubicBezTo>
                <a:lnTo>
                  <a:pt x="274326" y="343311"/>
                </a:lnTo>
                <a:cubicBezTo>
                  <a:pt x="274925" y="341840"/>
                  <a:pt x="275618" y="340420"/>
                  <a:pt x="276438" y="339059"/>
                </a:cubicBezTo>
                <a:lnTo>
                  <a:pt x="276438" y="339059"/>
                </a:lnTo>
                <a:cubicBezTo>
                  <a:pt x="278139" y="331839"/>
                  <a:pt x="278549" y="324371"/>
                  <a:pt x="277635" y="317009"/>
                </a:cubicBezTo>
                <a:cubicBezTo>
                  <a:pt x="277446" y="315239"/>
                  <a:pt x="277005" y="313500"/>
                  <a:pt x="276343" y="311843"/>
                </a:cubicBezTo>
                <a:cubicBezTo>
                  <a:pt x="274358" y="305953"/>
                  <a:pt x="266386" y="300504"/>
                  <a:pt x="256113" y="293983"/>
                </a:cubicBezTo>
                <a:cubicBezTo>
                  <a:pt x="254538" y="292786"/>
                  <a:pt x="252962" y="291715"/>
                  <a:pt x="251576" y="290644"/>
                </a:cubicBezTo>
                <a:cubicBezTo>
                  <a:pt x="242312" y="283935"/>
                  <a:pt x="234308" y="278045"/>
                  <a:pt x="234308" y="272060"/>
                </a:cubicBezTo>
                <a:cubicBezTo>
                  <a:pt x="234308" y="269225"/>
                  <a:pt x="237901" y="266768"/>
                  <a:pt x="240989" y="265161"/>
                </a:cubicBezTo>
                <a:cubicBezTo>
                  <a:pt x="241682" y="264582"/>
                  <a:pt x="242407" y="264043"/>
                  <a:pt x="243163" y="263555"/>
                </a:cubicBezTo>
                <a:cubicBezTo>
                  <a:pt x="243761" y="263189"/>
                  <a:pt x="244360" y="262780"/>
                  <a:pt x="244896" y="262326"/>
                </a:cubicBezTo>
                <a:lnTo>
                  <a:pt x="248047" y="259995"/>
                </a:lnTo>
                <a:lnTo>
                  <a:pt x="248047" y="259995"/>
                </a:lnTo>
                <a:lnTo>
                  <a:pt x="247291" y="255459"/>
                </a:lnTo>
                <a:cubicBezTo>
                  <a:pt x="245337" y="238954"/>
                  <a:pt x="227061" y="225000"/>
                  <a:pt x="197158" y="203990"/>
                </a:cubicBezTo>
                <a:cubicBezTo>
                  <a:pt x="182506" y="194540"/>
                  <a:pt x="167949" y="184555"/>
                  <a:pt x="161111" y="175483"/>
                </a:cubicBezTo>
                <a:cubicBezTo>
                  <a:pt x="155376" y="168584"/>
                  <a:pt x="147750" y="155229"/>
                  <a:pt x="146616" y="148393"/>
                </a:cubicBezTo>
                <a:cubicBezTo>
                  <a:pt x="145419" y="144928"/>
                  <a:pt x="146616" y="138313"/>
                  <a:pt x="147687" y="131321"/>
                </a:cubicBezTo>
                <a:cubicBezTo>
                  <a:pt x="149862" y="117083"/>
                  <a:pt x="149515" y="111193"/>
                  <a:pt x="146175" y="107035"/>
                </a:cubicBezTo>
                <a:lnTo>
                  <a:pt x="132626" y="92041"/>
                </a:lnTo>
                <a:lnTo>
                  <a:pt x="135777" y="90088"/>
                </a:lnTo>
                <a:cubicBezTo>
                  <a:pt x="156416" y="77857"/>
                  <a:pt x="179639" y="70650"/>
                  <a:pt x="203586" y="69046"/>
                </a:cubicBezTo>
                <a:lnTo>
                  <a:pt x="206958" y="68826"/>
                </a:lnTo>
                <a:lnTo>
                  <a:pt x="206958" y="75126"/>
                </a:lnTo>
                <a:cubicBezTo>
                  <a:pt x="206958" y="76354"/>
                  <a:pt x="206737" y="77488"/>
                  <a:pt x="206643" y="78559"/>
                </a:cubicBezTo>
                <a:cubicBezTo>
                  <a:pt x="205981" y="86308"/>
                  <a:pt x="206076" y="90813"/>
                  <a:pt x="207683" y="94057"/>
                </a:cubicBezTo>
                <a:cubicBezTo>
                  <a:pt x="209794" y="98127"/>
                  <a:pt x="212693" y="101721"/>
                  <a:pt x="216253" y="104609"/>
                </a:cubicBezTo>
                <a:cubicBezTo>
                  <a:pt x="217892" y="106184"/>
                  <a:pt x="218806" y="106216"/>
                  <a:pt x="222020" y="106216"/>
                </a:cubicBezTo>
                <a:cubicBezTo>
                  <a:pt x="223816" y="106216"/>
                  <a:pt x="225171" y="104956"/>
                  <a:pt x="227282" y="102877"/>
                </a:cubicBezTo>
                <a:cubicBezTo>
                  <a:pt x="227471" y="102637"/>
                  <a:pt x="227628" y="102373"/>
                  <a:pt x="227754" y="102089"/>
                </a:cubicBezTo>
                <a:cubicBezTo>
                  <a:pt x="228164" y="101195"/>
                  <a:pt x="228731" y="100376"/>
                  <a:pt x="229425" y="99664"/>
                </a:cubicBezTo>
                <a:cubicBezTo>
                  <a:pt x="229708" y="99257"/>
                  <a:pt x="229960" y="98839"/>
                  <a:pt x="230181" y="98404"/>
                </a:cubicBezTo>
                <a:cubicBezTo>
                  <a:pt x="231157" y="96640"/>
                  <a:pt x="232355" y="94466"/>
                  <a:pt x="234876" y="94466"/>
                </a:cubicBezTo>
                <a:lnTo>
                  <a:pt x="236168" y="94466"/>
                </a:lnTo>
                <a:lnTo>
                  <a:pt x="237081" y="95380"/>
                </a:lnTo>
                <a:cubicBezTo>
                  <a:pt x="239413" y="97497"/>
                  <a:pt x="241398" y="99935"/>
                  <a:pt x="243037" y="102625"/>
                </a:cubicBezTo>
                <a:lnTo>
                  <a:pt x="243919" y="103916"/>
                </a:lnTo>
                <a:cubicBezTo>
                  <a:pt x="244675" y="105381"/>
                  <a:pt x="245747" y="106654"/>
                  <a:pt x="247070" y="107633"/>
                </a:cubicBezTo>
                <a:cubicBezTo>
                  <a:pt x="248425" y="108232"/>
                  <a:pt x="249811" y="108745"/>
                  <a:pt x="251230" y="109177"/>
                </a:cubicBezTo>
                <a:cubicBezTo>
                  <a:pt x="253341" y="109870"/>
                  <a:pt x="255830" y="110689"/>
                  <a:pt x="258634" y="111823"/>
                </a:cubicBezTo>
                <a:cubicBezTo>
                  <a:pt x="272719" y="116516"/>
                  <a:pt x="273444" y="117587"/>
                  <a:pt x="273444" y="120075"/>
                </a:cubicBezTo>
                <a:lnTo>
                  <a:pt x="273444" y="121398"/>
                </a:lnTo>
                <a:lnTo>
                  <a:pt x="272530" y="122312"/>
                </a:lnTo>
                <a:cubicBezTo>
                  <a:pt x="270388" y="124618"/>
                  <a:pt x="267961" y="126621"/>
                  <a:pt x="265283" y="128265"/>
                </a:cubicBezTo>
                <a:cubicBezTo>
                  <a:pt x="263329" y="129544"/>
                  <a:pt x="261565" y="131047"/>
                  <a:pt x="259958" y="132738"/>
                </a:cubicBezTo>
                <a:lnTo>
                  <a:pt x="259958" y="132738"/>
                </a:lnTo>
                <a:cubicBezTo>
                  <a:pt x="256397" y="139715"/>
                  <a:pt x="253309" y="146935"/>
                  <a:pt x="250757" y="154347"/>
                </a:cubicBezTo>
                <a:lnTo>
                  <a:pt x="249875" y="156804"/>
                </a:lnTo>
                <a:cubicBezTo>
                  <a:pt x="245747" y="168269"/>
                  <a:pt x="241461" y="180113"/>
                  <a:pt x="234687" y="184712"/>
                </a:cubicBezTo>
                <a:cubicBezTo>
                  <a:pt x="232292" y="186886"/>
                  <a:pt x="226147" y="185373"/>
                  <a:pt x="222555" y="184208"/>
                </a:cubicBezTo>
                <a:cubicBezTo>
                  <a:pt x="221799" y="184107"/>
                  <a:pt x="221043" y="183959"/>
                  <a:pt x="220287" y="183767"/>
                </a:cubicBezTo>
                <a:cubicBezTo>
                  <a:pt x="219121" y="183487"/>
                  <a:pt x="217955" y="183295"/>
                  <a:pt x="216757" y="183200"/>
                </a:cubicBezTo>
                <a:lnTo>
                  <a:pt x="216190" y="183200"/>
                </a:lnTo>
                <a:cubicBezTo>
                  <a:pt x="215024" y="182850"/>
                  <a:pt x="213827" y="182850"/>
                  <a:pt x="212661" y="183200"/>
                </a:cubicBezTo>
                <a:cubicBezTo>
                  <a:pt x="211464" y="183720"/>
                  <a:pt x="210392" y="184482"/>
                  <a:pt x="209510" y="185436"/>
                </a:cubicBezTo>
                <a:cubicBezTo>
                  <a:pt x="208092" y="187200"/>
                  <a:pt x="207556" y="189535"/>
                  <a:pt x="208124" y="191736"/>
                </a:cubicBezTo>
                <a:cubicBezTo>
                  <a:pt x="212063" y="203549"/>
                  <a:pt x="235033" y="220086"/>
                  <a:pt x="248047" y="225126"/>
                </a:cubicBezTo>
                <a:cubicBezTo>
                  <a:pt x="251418" y="226795"/>
                  <a:pt x="258067" y="226039"/>
                  <a:pt x="265756" y="225126"/>
                </a:cubicBezTo>
                <a:lnTo>
                  <a:pt x="267961" y="224905"/>
                </a:lnTo>
                <a:lnTo>
                  <a:pt x="269726" y="224685"/>
                </a:lnTo>
                <a:cubicBezTo>
                  <a:pt x="274673" y="223979"/>
                  <a:pt x="279683" y="223897"/>
                  <a:pt x="284630" y="224433"/>
                </a:cubicBezTo>
                <a:cubicBezTo>
                  <a:pt x="285544" y="224540"/>
                  <a:pt x="286426" y="224719"/>
                  <a:pt x="287308" y="224968"/>
                </a:cubicBezTo>
                <a:cubicBezTo>
                  <a:pt x="288569" y="225208"/>
                  <a:pt x="289672" y="225891"/>
                  <a:pt x="290459" y="226890"/>
                </a:cubicBezTo>
                <a:lnTo>
                  <a:pt x="291531" y="227236"/>
                </a:lnTo>
                <a:lnTo>
                  <a:pt x="291531" y="210164"/>
                </a:lnTo>
                <a:lnTo>
                  <a:pt x="291531" y="210164"/>
                </a:lnTo>
                <a:cubicBezTo>
                  <a:pt x="284157" y="207896"/>
                  <a:pt x="275776" y="208715"/>
                  <a:pt x="266323" y="209659"/>
                </a:cubicBezTo>
                <a:lnTo>
                  <a:pt x="265503" y="209659"/>
                </a:lnTo>
                <a:cubicBezTo>
                  <a:pt x="264747" y="209659"/>
                  <a:pt x="263865" y="209659"/>
                  <a:pt x="262920" y="209659"/>
                </a:cubicBezTo>
                <a:cubicBezTo>
                  <a:pt x="261218" y="209659"/>
                  <a:pt x="259391" y="210037"/>
                  <a:pt x="257878" y="210226"/>
                </a:cubicBezTo>
                <a:cubicBezTo>
                  <a:pt x="255767" y="210478"/>
                  <a:pt x="254916" y="210573"/>
                  <a:pt x="254475" y="210573"/>
                </a:cubicBezTo>
                <a:lnTo>
                  <a:pt x="253593" y="210573"/>
                </a:lnTo>
                <a:cubicBezTo>
                  <a:pt x="251860" y="209880"/>
                  <a:pt x="250442" y="209218"/>
                  <a:pt x="248835" y="208557"/>
                </a:cubicBezTo>
                <a:cubicBezTo>
                  <a:pt x="245243" y="206947"/>
                  <a:pt x="241839" y="204938"/>
                  <a:pt x="238688" y="202572"/>
                </a:cubicBezTo>
                <a:lnTo>
                  <a:pt x="235790" y="200399"/>
                </a:lnTo>
                <a:lnTo>
                  <a:pt x="236294" y="199895"/>
                </a:lnTo>
                <a:lnTo>
                  <a:pt x="238342" y="197847"/>
                </a:lnTo>
                <a:cubicBezTo>
                  <a:pt x="239193" y="196946"/>
                  <a:pt x="240295" y="196294"/>
                  <a:pt x="241493" y="195957"/>
                </a:cubicBezTo>
                <a:cubicBezTo>
                  <a:pt x="243982" y="194389"/>
                  <a:pt x="246251" y="192480"/>
                  <a:pt x="248236" y="190287"/>
                </a:cubicBezTo>
                <a:lnTo>
                  <a:pt x="248236" y="190287"/>
                </a:lnTo>
                <a:cubicBezTo>
                  <a:pt x="250694" y="187582"/>
                  <a:pt x="252805" y="184573"/>
                  <a:pt x="254538" y="181342"/>
                </a:cubicBezTo>
                <a:lnTo>
                  <a:pt x="254538" y="181342"/>
                </a:lnTo>
                <a:cubicBezTo>
                  <a:pt x="258414" y="174009"/>
                  <a:pt x="261596" y="166320"/>
                  <a:pt x="263991" y="158379"/>
                </a:cubicBezTo>
                <a:cubicBezTo>
                  <a:pt x="264779" y="156457"/>
                  <a:pt x="265472" y="154473"/>
                  <a:pt x="266165" y="152488"/>
                </a:cubicBezTo>
                <a:cubicBezTo>
                  <a:pt x="267268" y="148935"/>
                  <a:pt x="268686" y="145489"/>
                  <a:pt x="270419" y="142188"/>
                </a:cubicBezTo>
                <a:cubicBezTo>
                  <a:pt x="270766" y="140972"/>
                  <a:pt x="271617" y="139958"/>
                  <a:pt x="272751" y="139384"/>
                </a:cubicBezTo>
                <a:cubicBezTo>
                  <a:pt x="272971" y="139249"/>
                  <a:pt x="273160" y="139104"/>
                  <a:pt x="273349" y="138943"/>
                </a:cubicBezTo>
                <a:lnTo>
                  <a:pt x="273948" y="138503"/>
                </a:lnTo>
                <a:cubicBezTo>
                  <a:pt x="275744" y="137557"/>
                  <a:pt x="289703" y="130218"/>
                  <a:pt x="287435" y="117083"/>
                </a:cubicBezTo>
                <a:cubicBezTo>
                  <a:pt x="286206" y="108421"/>
                  <a:pt x="279399" y="103822"/>
                  <a:pt x="272215" y="100798"/>
                </a:cubicBezTo>
                <a:cubicBezTo>
                  <a:pt x="269316" y="99538"/>
                  <a:pt x="266323" y="98561"/>
                  <a:pt x="263644" y="97648"/>
                </a:cubicBezTo>
                <a:lnTo>
                  <a:pt x="260998" y="96797"/>
                </a:lnTo>
                <a:lnTo>
                  <a:pt x="260493" y="96262"/>
                </a:lnTo>
                <a:lnTo>
                  <a:pt x="259579" y="95979"/>
                </a:lnTo>
                <a:cubicBezTo>
                  <a:pt x="258319" y="95635"/>
                  <a:pt x="257153" y="94999"/>
                  <a:pt x="256208" y="94120"/>
                </a:cubicBezTo>
                <a:lnTo>
                  <a:pt x="255263" y="93207"/>
                </a:lnTo>
                <a:lnTo>
                  <a:pt x="255263" y="92608"/>
                </a:lnTo>
                <a:cubicBezTo>
                  <a:pt x="254885" y="92170"/>
                  <a:pt x="254601" y="91669"/>
                  <a:pt x="254412" y="91128"/>
                </a:cubicBezTo>
                <a:cubicBezTo>
                  <a:pt x="252175" y="88116"/>
                  <a:pt x="249591" y="85395"/>
                  <a:pt x="246692" y="83032"/>
                </a:cubicBezTo>
                <a:cubicBezTo>
                  <a:pt x="243321" y="80389"/>
                  <a:pt x="239161" y="78969"/>
                  <a:pt x="234876" y="79000"/>
                </a:cubicBezTo>
                <a:cubicBezTo>
                  <a:pt x="232040" y="79079"/>
                  <a:pt x="229267" y="80011"/>
                  <a:pt x="226967" y="81678"/>
                </a:cubicBezTo>
                <a:lnTo>
                  <a:pt x="222051" y="84828"/>
                </a:lnTo>
                <a:lnTo>
                  <a:pt x="222240" y="74716"/>
                </a:lnTo>
                <a:cubicBezTo>
                  <a:pt x="222366" y="74360"/>
                  <a:pt x="222429" y="73989"/>
                  <a:pt x="222461" y="73614"/>
                </a:cubicBezTo>
                <a:cubicBezTo>
                  <a:pt x="222492" y="73069"/>
                  <a:pt x="222492" y="72521"/>
                  <a:pt x="222461" y="71976"/>
                </a:cubicBezTo>
                <a:lnTo>
                  <a:pt x="222461" y="68479"/>
                </a:lnTo>
                <a:lnTo>
                  <a:pt x="225959" y="68763"/>
                </a:lnTo>
                <a:cubicBezTo>
                  <a:pt x="230937" y="69645"/>
                  <a:pt x="240610" y="71188"/>
                  <a:pt x="240610" y="71188"/>
                </a:cubicBezTo>
                <a:close/>
              </a:path>
            </a:pathLst>
          </a:custGeom>
          <a:solidFill>
            <a:schemeClr val="bg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5" name="Google Shape;1000;p85">
            <a:extLst>
              <a:ext uri="{FF2B5EF4-FFF2-40B4-BE49-F238E27FC236}">
                <a16:creationId xmlns:a16="http://schemas.microsoft.com/office/drawing/2014/main" id="{424776CB-9FB7-A616-CF95-BF0AD4261CB5}"/>
              </a:ext>
            </a:extLst>
          </p:cNvPr>
          <p:cNvSpPr/>
          <p:nvPr/>
        </p:nvSpPr>
        <p:spPr>
          <a:xfrm>
            <a:off x="6399901" y="2387763"/>
            <a:ext cx="360000" cy="3600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5" y="552"/>
                  <a:pt x="25" y="552"/>
                  <a:pt x="25" y="552"/>
                </a:cubicBezTo>
                <a:cubicBezTo>
                  <a:pt x="25" y="25"/>
                  <a:pt x="25" y="25"/>
                  <a:pt x="25" y="25"/>
                </a:cubicBezTo>
                <a:cubicBezTo>
                  <a:pt x="551" y="25"/>
                  <a:pt x="551" y="25"/>
                  <a:pt x="551" y="25"/>
                </a:cubicBezTo>
                <a:lnTo>
                  <a:pt x="551" y="552"/>
                </a:lnTo>
                <a:close/>
                <a:moveTo>
                  <a:pt x="288" y="306"/>
                </a:moveTo>
                <a:cubicBezTo>
                  <a:pt x="286" y="310"/>
                  <a:pt x="285" y="314"/>
                  <a:pt x="287" y="318"/>
                </a:cubicBezTo>
                <a:cubicBezTo>
                  <a:pt x="290" y="329"/>
                  <a:pt x="306" y="341"/>
                  <a:pt x="326" y="341"/>
                </a:cubicBezTo>
                <a:cubicBezTo>
                  <a:pt x="346" y="341"/>
                  <a:pt x="375" y="322"/>
                  <a:pt x="390" y="290"/>
                </a:cubicBezTo>
                <a:cubicBezTo>
                  <a:pt x="401" y="267"/>
                  <a:pt x="413" y="220"/>
                  <a:pt x="366" y="162"/>
                </a:cubicBezTo>
                <a:cubicBezTo>
                  <a:pt x="262" y="50"/>
                  <a:pt x="146" y="149"/>
                  <a:pt x="141" y="153"/>
                </a:cubicBezTo>
                <a:cubicBezTo>
                  <a:pt x="125" y="135"/>
                  <a:pt x="125" y="135"/>
                  <a:pt x="125" y="135"/>
                </a:cubicBezTo>
                <a:cubicBezTo>
                  <a:pt x="126" y="134"/>
                  <a:pt x="264" y="16"/>
                  <a:pt x="384" y="146"/>
                </a:cubicBezTo>
                <a:cubicBezTo>
                  <a:pt x="385" y="147"/>
                  <a:pt x="385" y="147"/>
                  <a:pt x="385" y="147"/>
                </a:cubicBezTo>
                <a:cubicBezTo>
                  <a:pt x="440" y="215"/>
                  <a:pt x="426" y="272"/>
                  <a:pt x="413" y="301"/>
                </a:cubicBezTo>
                <a:cubicBezTo>
                  <a:pt x="395" y="338"/>
                  <a:pt x="358" y="366"/>
                  <a:pt x="326" y="366"/>
                </a:cubicBezTo>
                <a:cubicBezTo>
                  <a:pt x="297" y="366"/>
                  <a:pt x="271" y="349"/>
                  <a:pt x="263" y="325"/>
                </a:cubicBezTo>
                <a:cubicBezTo>
                  <a:pt x="259" y="312"/>
                  <a:pt x="262" y="299"/>
                  <a:pt x="270" y="288"/>
                </a:cubicBezTo>
                <a:cubicBezTo>
                  <a:pt x="267" y="286"/>
                  <a:pt x="263" y="286"/>
                  <a:pt x="259" y="287"/>
                </a:cubicBezTo>
                <a:cubicBezTo>
                  <a:pt x="247" y="291"/>
                  <a:pt x="235" y="306"/>
                  <a:pt x="235" y="326"/>
                </a:cubicBezTo>
                <a:cubicBezTo>
                  <a:pt x="235" y="346"/>
                  <a:pt x="254" y="376"/>
                  <a:pt x="286" y="391"/>
                </a:cubicBezTo>
                <a:cubicBezTo>
                  <a:pt x="309" y="402"/>
                  <a:pt x="356" y="413"/>
                  <a:pt x="414" y="366"/>
                </a:cubicBezTo>
                <a:cubicBezTo>
                  <a:pt x="461" y="323"/>
                  <a:pt x="477" y="272"/>
                  <a:pt x="461" y="215"/>
                </a:cubicBezTo>
                <a:cubicBezTo>
                  <a:pt x="449" y="172"/>
                  <a:pt x="423" y="142"/>
                  <a:pt x="423" y="142"/>
                </a:cubicBezTo>
                <a:cubicBezTo>
                  <a:pt x="441" y="125"/>
                  <a:pt x="441" y="125"/>
                  <a:pt x="441" y="125"/>
                </a:cubicBezTo>
                <a:cubicBezTo>
                  <a:pt x="443" y="127"/>
                  <a:pt x="561" y="264"/>
                  <a:pt x="430" y="385"/>
                </a:cubicBezTo>
                <a:cubicBezTo>
                  <a:pt x="430" y="385"/>
                  <a:pt x="430" y="385"/>
                  <a:pt x="430" y="385"/>
                </a:cubicBezTo>
                <a:cubicBezTo>
                  <a:pt x="392" y="416"/>
                  <a:pt x="358" y="425"/>
                  <a:pt x="330" y="425"/>
                </a:cubicBezTo>
                <a:cubicBezTo>
                  <a:pt x="307" y="425"/>
                  <a:pt x="288" y="419"/>
                  <a:pt x="276" y="413"/>
                </a:cubicBezTo>
                <a:cubicBezTo>
                  <a:pt x="238" y="395"/>
                  <a:pt x="211" y="359"/>
                  <a:pt x="211" y="326"/>
                </a:cubicBezTo>
                <a:cubicBezTo>
                  <a:pt x="211" y="297"/>
                  <a:pt x="228" y="271"/>
                  <a:pt x="251" y="264"/>
                </a:cubicBezTo>
                <a:cubicBezTo>
                  <a:pt x="265" y="260"/>
                  <a:pt x="278" y="262"/>
                  <a:pt x="288" y="271"/>
                </a:cubicBezTo>
                <a:cubicBezTo>
                  <a:pt x="290" y="267"/>
                  <a:pt x="291" y="263"/>
                  <a:pt x="289" y="259"/>
                </a:cubicBezTo>
                <a:cubicBezTo>
                  <a:pt x="286" y="247"/>
                  <a:pt x="270" y="235"/>
                  <a:pt x="250" y="235"/>
                </a:cubicBezTo>
                <a:cubicBezTo>
                  <a:pt x="230" y="235"/>
                  <a:pt x="201" y="255"/>
                  <a:pt x="186" y="287"/>
                </a:cubicBezTo>
                <a:cubicBezTo>
                  <a:pt x="175" y="310"/>
                  <a:pt x="163" y="357"/>
                  <a:pt x="210" y="414"/>
                </a:cubicBezTo>
                <a:cubicBezTo>
                  <a:pt x="314" y="526"/>
                  <a:pt x="430" y="428"/>
                  <a:pt x="435" y="423"/>
                </a:cubicBezTo>
                <a:cubicBezTo>
                  <a:pt x="451" y="442"/>
                  <a:pt x="451" y="442"/>
                  <a:pt x="451" y="442"/>
                </a:cubicBezTo>
                <a:cubicBezTo>
                  <a:pt x="450" y="443"/>
                  <a:pt x="393" y="492"/>
                  <a:pt x="320" y="492"/>
                </a:cubicBezTo>
                <a:cubicBezTo>
                  <a:pt x="279" y="492"/>
                  <a:pt x="234" y="477"/>
                  <a:pt x="192" y="431"/>
                </a:cubicBezTo>
                <a:cubicBezTo>
                  <a:pt x="191" y="430"/>
                  <a:pt x="191" y="430"/>
                  <a:pt x="191" y="430"/>
                </a:cubicBezTo>
                <a:cubicBezTo>
                  <a:pt x="136" y="362"/>
                  <a:pt x="150" y="304"/>
                  <a:pt x="163" y="276"/>
                </a:cubicBezTo>
                <a:cubicBezTo>
                  <a:pt x="181" y="238"/>
                  <a:pt x="218" y="211"/>
                  <a:pt x="250" y="211"/>
                </a:cubicBezTo>
                <a:cubicBezTo>
                  <a:pt x="279" y="211"/>
                  <a:pt x="305" y="228"/>
                  <a:pt x="313" y="252"/>
                </a:cubicBezTo>
                <a:cubicBezTo>
                  <a:pt x="317" y="265"/>
                  <a:pt x="314" y="278"/>
                  <a:pt x="306" y="289"/>
                </a:cubicBezTo>
                <a:cubicBezTo>
                  <a:pt x="309" y="290"/>
                  <a:pt x="313" y="291"/>
                  <a:pt x="317" y="290"/>
                </a:cubicBezTo>
                <a:cubicBezTo>
                  <a:pt x="329" y="286"/>
                  <a:pt x="341" y="270"/>
                  <a:pt x="341" y="250"/>
                </a:cubicBezTo>
                <a:cubicBezTo>
                  <a:pt x="341" y="231"/>
                  <a:pt x="322" y="201"/>
                  <a:pt x="290" y="186"/>
                </a:cubicBezTo>
                <a:cubicBezTo>
                  <a:pt x="267" y="175"/>
                  <a:pt x="220" y="164"/>
                  <a:pt x="162" y="210"/>
                </a:cubicBezTo>
                <a:cubicBezTo>
                  <a:pt x="115" y="254"/>
                  <a:pt x="99" y="305"/>
                  <a:pt x="115" y="362"/>
                </a:cubicBezTo>
                <a:cubicBezTo>
                  <a:pt x="127" y="405"/>
                  <a:pt x="153" y="435"/>
                  <a:pt x="153" y="435"/>
                </a:cubicBezTo>
                <a:cubicBezTo>
                  <a:pt x="135" y="451"/>
                  <a:pt x="135" y="451"/>
                  <a:pt x="135" y="451"/>
                </a:cubicBezTo>
                <a:cubicBezTo>
                  <a:pt x="133" y="450"/>
                  <a:pt x="15" y="313"/>
                  <a:pt x="146" y="192"/>
                </a:cubicBezTo>
                <a:cubicBezTo>
                  <a:pt x="146" y="192"/>
                  <a:pt x="146" y="192"/>
                  <a:pt x="146" y="192"/>
                </a:cubicBezTo>
                <a:cubicBezTo>
                  <a:pt x="214" y="136"/>
                  <a:pt x="272" y="150"/>
                  <a:pt x="300" y="164"/>
                </a:cubicBezTo>
                <a:cubicBezTo>
                  <a:pt x="338" y="182"/>
                  <a:pt x="365" y="218"/>
                  <a:pt x="365" y="250"/>
                </a:cubicBezTo>
                <a:cubicBezTo>
                  <a:pt x="365" y="279"/>
                  <a:pt x="348" y="306"/>
                  <a:pt x="325" y="313"/>
                </a:cubicBezTo>
                <a:cubicBezTo>
                  <a:pt x="311" y="317"/>
                  <a:pt x="298" y="315"/>
                  <a:pt x="288" y="306"/>
                </a:cubicBezTo>
                <a:close/>
              </a:path>
            </a:pathLst>
          </a:custGeom>
          <a:solidFill>
            <a:schemeClr val="bg1"/>
          </a:solid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Slide Number Placeholder 4">
            <a:extLst>
              <a:ext uri="{FF2B5EF4-FFF2-40B4-BE49-F238E27FC236}">
                <a16:creationId xmlns:a16="http://schemas.microsoft.com/office/drawing/2014/main" id="{8410E940-F17B-5726-12B9-4DF4D6D8C2E1}"/>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4</a:t>
            </a:fld>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or: Elbow 7">
            <a:extLst>
              <a:ext uri="{FF2B5EF4-FFF2-40B4-BE49-F238E27FC236}">
                <a16:creationId xmlns:a16="http://schemas.microsoft.com/office/drawing/2014/main" id="{2A5B4B87-A354-6B3E-9DB9-22F74AD5BB96}"/>
              </a:ext>
            </a:extLst>
          </p:cNvPr>
          <p:cNvCxnSpPr>
            <a:stCxn id="10" idx="2"/>
            <a:endCxn id="11" idx="0"/>
          </p:cNvCxnSpPr>
          <p:nvPr/>
        </p:nvCxnSpPr>
        <p:spPr>
          <a:xfrm rot="5400000">
            <a:off x="3621686" y="125638"/>
            <a:ext cx="195542" cy="4753088"/>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0" name="Connector: Elbow 19">
            <a:extLst>
              <a:ext uri="{FF2B5EF4-FFF2-40B4-BE49-F238E27FC236}">
                <a16:creationId xmlns:a16="http://schemas.microsoft.com/office/drawing/2014/main" id="{D18B4F60-5B17-5690-8087-22A883BB58A5}"/>
              </a:ext>
            </a:extLst>
          </p:cNvPr>
          <p:cNvCxnSpPr>
            <a:stCxn id="10" idx="2"/>
            <a:endCxn id="16" idx="0"/>
          </p:cNvCxnSpPr>
          <p:nvPr/>
        </p:nvCxnSpPr>
        <p:spPr>
          <a:xfrm rot="16200000" flipH="1">
            <a:off x="8374773" y="125638"/>
            <a:ext cx="195542" cy="4753087"/>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25" name="Connector: Elbow 24">
            <a:extLst>
              <a:ext uri="{FF2B5EF4-FFF2-40B4-BE49-F238E27FC236}">
                <a16:creationId xmlns:a16="http://schemas.microsoft.com/office/drawing/2014/main" id="{E65D8421-A167-A20C-C720-52A96D1EAA69}"/>
              </a:ext>
            </a:extLst>
          </p:cNvPr>
          <p:cNvCxnSpPr>
            <a:stCxn id="10" idx="2"/>
            <a:endCxn id="15" idx="0"/>
          </p:cNvCxnSpPr>
          <p:nvPr/>
        </p:nvCxnSpPr>
        <p:spPr>
          <a:xfrm rot="16200000" flipH="1">
            <a:off x="7424156" y="1076256"/>
            <a:ext cx="195542" cy="2851852"/>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1" name="Connector: Elbow 30">
            <a:extLst>
              <a:ext uri="{FF2B5EF4-FFF2-40B4-BE49-F238E27FC236}">
                <a16:creationId xmlns:a16="http://schemas.microsoft.com/office/drawing/2014/main" id="{43B84AF1-C63A-8178-0865-2C14FAB5AE38}"/>
              </a:ext>
            </a:extLst>
          </p:cNvPr>
          <p:cNvCxnSpPr>
            <a:stCxn id="10" idx="2"/>
            <a:endCxn id="12" idx="0"/>
          </p:cNvCxnSpPr>
          <p:nvPr/>
        </p:nvCxnSpPr>
        <p:spPr>
          <a:xfrm rot="5400000">
            <a:off x="4572304" y="1076256"/>
            <a:ext cx="195542" cy="2851853"/>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38" name="Connector: Elbow 37">
            <a:extLst>
              <a:ext uri="{FF2B5EF4-FFF2-40B4-BE49-F238E27FC236}">
                <a16:creationId xmlns:a16="http://schemas.microsoft.com/office/drawing/2014/main" id="{E7EA3359-9B2B-A0BE-7C7B-9024392953F7}"/>
              </a:ext>
            </a:extLst>
          </p:cNvPr>
          <p:cNvCxnSpPr>
            <a:stCxn id="10" idx="2"/>
            <a:endCxn id="13" idx="0"/>
          </p:cNvCxnSpPr>
          <p:nvPr/>
        </p:nvCxnSpPr>
        <p:spPr>
          <a:xfrm rot="5400000">
            <a:off x="5522921" y="2026873"/>
            <a:ext cx="195542" cy="950618"/>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1" name="Connector: Elbow 40">
            <a:extLst>
              <a:ext uri="{FF2B5EF4-FFF2-40B4-BE49-F238E27FC236}">
                <a16:creationId xmlns:a16="http://schemas.microsoft.com/office/drawing/2014/main" id="{E941BDD3-0E19-BF12-852D-EE1EF47230C1}"/>
              </a:ext>
            </a:extLst>
          </p:cNvPr>
          <p:cNvCxnSpPr>
            <a:stCxn id="10" idx="2"/>
            <a:endCxn id="14" idx="0"/>
          </p:cNvCxnSpPr>
          <p:nvPr/>
        </p:nvCxnSpPr>
        <p:spPr>
          <a:xfrm rot="16200000" flipH="1">
            <a:off x="6473538" y="2026873"/>
            <a:ext cx="195542" cy="950617"/>
          </a:xfrm>
          <a:prstGeom prst="bentConnector3">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4" name="Straight Connector 43">
            <a:extLst>
              <a:ext uri="{FF2B5EF4-FFF2-40B4-BE49-F238E27FC236}">
                <a16:creationId xmlns:a16="http://schemas.microsoft.com/office/drawing/2014/main" id="{34AC6855-5907-9E00-AD61-B7310F3BCDA4}"/>
              </a:ext>
            </a:extLst>
          </p:cNvPr>
          <p:cNvCxnSpPr>
            <a:stCxn id="11" idx="2"/>
            <a:endCxn id="18" idx="0"/>
          </p:cNvCxnSpPr>
          <p:nvPr/>
        </p:nvCxnSpPr>
        <p:spPr>
          <a:xfrm flipH="1">
            <a:off x="1342801" y="3031953"/>
            <a:ext cx="112" cy="780898"/>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46" name="Straight Connector 45">
            <a:extLst>
              <a:ext uri="{FF2B5EF4-FFF2-40B4-BE49-F238E27FC236}">
                <a16:creationId xmlns:a16="http://schemas.microsoft.com/office/drawing/2014/main" id="{64AF8FA9-E4F8-6EFF-CEEA-4FCCE08988EA}"/>
              </a:ext>
            </a:extLst>
          </p:cNvPr>
          <p:cNvCxnSpPr>
            <a:stCxn id="12" idx="2"/>
            <a:endCxn id="30" idx="0"/>
          </p:cNvCxnSpPr>
          <p:nvPr/>
        </p:nvCxnSpPr>
        <p:spPr>
          <a:xfrm flipH="1">
            <a:off x="3244036" y="3031953"/>
            <a:ext cx="112" cy="174449"/>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0" name="Straight Connector 49">
            <a:extLst>
              <a:ext uri="{FF2B5EF4-FFF2-40B4-BE49-F238E27FC236}">
                <a16:creationId xmlns:a16="http://schemas.microsoft.com/office/drawing/2014/main" id="{5ABAD64B-9274-89CF-615B-EF305757E18B}"/>
              </a:ext>
            </a:extLst>
          </p:cNvPr>
          <p:cNvCxnSpPr>
            <a:stCxn id="13" idx="2"/>
            <a:endCxn id="23" idx="0"/>
          </p:cNvCxnSpPr>
          <p:nvPr/>
        </p:nvCxnSpPr>
        <p:spPr>
          <a:xfrm flipH="1">
            <a:off x="5145271" y="3031953"/>
            <a:ext cx="112" cy="1387347"/>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4" name="Straight Connector 53">
            <a:extLst>
              <a:ext uri="{FF2B5EF4-FFF2-40B4-BE49-F238E27FC236}">
                <a16:creationId xmlns:a16="http://schemas.microsoft.com/office/drawing/2014/main" id="{41ECA2CD-32FC-2C08-3895-DBF1A179250E}"/>
              </a:ext>
            </a:extLst>
          </p:cNvPr>
          <p:cNvCxnSpPr>
            <a:stCxn id="14" idx="2"/>
            <a:endCxn id="37" idx="0"/>
          </p:cNvCxnSpPr>
          <p:nvPr/>
        </p:nvCxnSpPr>
        <p:spPr>
          <a:xfrm flipH="1">
            <a:off x="7046506" y="3031953"/>
            <a:ext cx="112" cy="2708245"/>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58" name="Straight Connector 57">
            <a:extLst>
              <a:ext uri="{FF2B5EF4-FFF2-40B4-BE49-F238E27FC236}">
                <a16:creationId xmlns:a16="http://schemas.microsoft.com/office/drawing/2014/main" id="{FEF0C8D5-9DE4-7D4A-8D7B-BAD82B86346C}"/>
              </a:ext>
            </a:extLst>
          </p:cNvPr>
          <p:cNvCxnSpPr>
            <a:stCxn id="15" idx="2"/>
            <a:endCxn id="28" idx="0"/>
          </p:cNvCxnSpPr>
          <p:nvPr/>
        </p:nvCxnSpPr>
        <p:spPr>
          <a:xfrm flipH="1">
            <a:off x="8947741" y="3031953"/>
            <a:ext cx="112" cy="1387347"/>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9" name="Title 8">
            <a:extLst>
              <a:ext uri="{FF2B5EF4-FFF2-40B4-BE49-F238E27FC236}">
                <a16:creationId xmlns:a16="http://schemas.microsoft.com/office/drawing/2014/main" id="{4475DEDF-2E62-D309-2387-E099871C9317}"/>
              </a:ext>
            </a:extLst>
          </p:cNvPr>
          <p:cNvSpPr>
            <a:spLocks noGrp="1"/>
          </p:cNvSpPr>
          <p:nvPr>
            <p:ph type="title"/>
          </p:nvPr>
        </p:nvSpPr>
        <p:spPr/>
        <p:txBody>
          <a:bodyPr vert="horz" rtlCol="0"/>
          <a:lstStyle/>
          <a:p>
            <a:pPr rtl="0"/>
            <a:r>
              <a:rPr lang="en-gb"/>
              <a:t>Categorisation of disasters according to cause</a:t>
            </a:r>
            <a:br>
              <a:rPr lang="lv-LV"/>
            </a:br>
            <a:r>
              <a:rPr lang="en-gb">
                <a:solidFill>
                  <a:srgbClr val="9D2235"/>
                </a:solidFill>
              </a:rPr>
              <a:t>Natural disasters</a:t>
            </a:r>
            <a:endParaRPr lang="en-GB">
              <a:solidFill>
                <a:srgbClr val="9D2235"/>
              </a:solidFill>
            </a:endParaRPr>
          </a:p>
        </p:txBody>
      </p:sp>
      <p:sp>
        <p:nvSpPr>
          <p:cNvPr id="4" name="Slide Number Placeholder 3">
            <a:extLst>
              <a:ext uri="{FF2B5EF4-FFF2-40B4-BE49-F238E27FC236}">
                <a16:creationId xmlns:a16="http://schemas.microsoft.com/office/drawing/2014/main" id="{02CDC888-6261-3588-73ED-715CE148F6E6}"/>
              </a:ext>
            </a:extLst>
          </p:cNvPr>
          <p:cNvSpPr>
            <a:spLocks noGrp="1"/>
          </p:cNvSpPr>
          <p:nvPr>
            <p:ph type="sldNum" sz="quarter" idx="1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870704B-CE94-48CC-AF30-84932A1262A7}" type="slidenum">
              <a:rPr kumimoji="0" lang="en-GB" sz="7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75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4160710A-5D9D-DA69-9CD1-96C46E819FB8}"/>
              </a:ext>
            </a:extLst>
          </p:cNvPr>
          <p:cNvSpPr/>
          <p:nvPr/>
        </p:nvSpPr>
        <p:spPr>
          <a:xfrm>
            <a:off x="442913" y="1828411"/>
            <a:ext cx="11306175"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600" b="1"/>
              <a:t>Natural disasters</a:t>
            </a:r>
            <a:endParaRPr lang="cs-CZ" sz="1600" b="1"/>
          </a:p>
        </p:txBody>
      </p:sp>
      <p:sp>
        <p:nvSpPr>
          <p:cNvPr id="11" name="Rectangle 10">
            <a:extLst>
              <a:ext uri="{FF2B5EF4-FFF2-40B4-BE49-F238E27FC236}">
                <a16:creationId xmlns:a16="http://schemas.microsoft.com/office/drawing/2014/main" id="{16541673-F5A0-7515-259C-A866EA54C4AE}"/>
              </a:ext>
            </a:extLst>
          </p:cNvPr>
          <p:cNvSpPr/>
          <p:nvPr/>
        </p:nvSpPr>
        <p:spPr>
          <a:xfrm>
            <a:off x="442913" y="2599953"/>
            <a:ext cx="1800000" cy="43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b="1"/>
              <a:t>Geophysical</a:t>
            </a:r>
            <a:endParaRPr lang="cs-CZ" sz="1400" b="1"/>
          </a:p>
        </p:txBody>
      </p:sp>
      <p:sp>
        <p:nvSpPr>
          <p:cNvPr id="12" name="Rectangle 11">
            <a:extLst>
              <a:ext uri="{FF2B5EF4-FFF2-40B4-BE49-F238E27FC236}">
                <a16:creationId xmlns:a16="http://schemas.microsoft.com/office/drawing/2014/main" id="{C00849EB-7BF8-70BB-7BD5-AE79C0A117A5}"/>
              </a:ext>
            </a:extLst>
          </p:cNvPr>
          <p:cNvSpPr/>
          <p:nvPr/>
        </p:nvSpPr>
        <p:spPr>
          <a:xfrm>
            <a:off x="2344148" y="2599953"/>
            <a:ext cx="1800000" cy="43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b="1"/>
              <a:t>Hydrological</a:t>
            </a:r>
            <a:endParaRPr lang="cs-CZ" sz="1400" b="1"/>
          </a:p>
        </p:txBody>
      </p:sp>
      <p:sp>
        <p:nvSpPr>
          <p:cNvPr id="13" name="Rectangle 12">
            <a:extLst>
              <a:ext uri="{FF2B5EF4-FFF2-40B4-BE49-F238E27FC236}">
                <a16:creationId xmlns:a16="http://schemas.microsoft.com/office/drawing/2014/main" id="{E34959C7-6BA3-268F-55B8-C61631E7FD13}"/>
              </a:ext>
            </a:extLst>
          </p:cNvPr>
          <p:cNvSpPr/>
          <p:nvPr/>
        </p:nvSpPr>
        <p:spPr>
          <a:xfrm>
            <a:off x="4245383" y="2599953"/>
            <a:ext cx="1800000" cy="43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b="1"/>
              <a:t>Meteorological</a:t>
            </a:r>
            <a:endParaRPr lang="cs-CZ" sz="1400" b="1"/>
          </a:p>
        </p:txBody>
      </p:sp>
      <p:sp>
        <p:nvSpPr>
          <p:cNvPr id="14" name="Rectangle 13">
            <a:extLst>
              <a:ext uri="{FF2B5EF4-FFF2-40B4-BE49-F238E27FC236}">
                <a16:creationId xmlns:a16="http://schemas.microsoft.com/office/drawing/2014/main" id="{32699325-ABE2-D041-6AED-ED3728421A54}"/>
              </a:ext>
            </a:extLst>
          </p:cNvPr>
          <p:cNvSpPr/>
          <p:nvPr/>
        </p:nvSpPr>
        <p:spPr>
          <a:xfrm>
            <a:off x="6146618" y="2599953"/>
            <a:ext cx="1800000" cy="43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b="1"/>
              <a:t>Climatological</a:t>
            </a:r>
            <a:endParaRPr lang="cs-CZ" sz="1400" b="1"/>
          </a:p>
        </p:txBody>
      </p:sp>
      <p:sp>
        <p:nvSpPr>
          <p:cNvPr id="15" name="Rectangle 14">
            <a:extLst>
              <a:ext uri="{FF2B5EF4-FFF2-40B4-BE49-F238E27FC236}">
                <a16:creationId xmlns:a16="http://schemas.microsoft.com/office/drawing/2014/main" id="{F6A8A608-8EBD-839B-B840-3222384B9593}"/>
              </a:ext>
            </a:extLst>
          </p:cNvPr>
          <p:cNvSpPr/>
          <p:nvPr/>
        </p:nvSpPr>
        <p:spPr>
          <a:xfrm>
            <a:off x="8047853" y="2599953"/>
            <a:ext cx="1800000" cy="43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b="1"/>
              <a:t>Organic</a:t>
            </a:r>
            <a:endParaRPr lang="cs-CZ" sz="1400" b="1"/>
          </a:p>
        </p:txBody>
      </p:sp>
      <p:sp>
        <p:nvSpPr>
          <p:cNvPr id="16" name="Rectangle 15">
            <a:extLst>
              <a:ext uri="{FF2B5EF4-FFF2-40B4-BE49-F238E27FC236}">
                <a16:creationId xmlns:a16="http://schemas.microsoft.com/office/drawing/2014/main" id="{CD4758FF-3CB2-91FA-F244-3E8D0F2F8C31}"/>
              </a:ext>
            </a:extLst>
          </p:cNvPr>
          <p:cNvSpPr/>
          <p:nvPr/>
        </p:nvSpPr>
        <p:spPr>
          <a:xfrm>
            <a:off x="9949088" y="2599953"/>
            <a:ext cx="1800000" cy="432000"/>
          </a:xfrm>
          <a:prstGeom prst="rect">
            <a:avLst/>
          </a:prstGeom>
          <a:solidFill>
            <a:srgbClr val="D0CFD7"/>
          </a:solidFill>
          <a:ln w="12700">
            <a:solidFill>
              <a:srgbClr val="6F8087"/>
            </a:solidFill>
            <a:prstDash val="dash"/>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b="1"/>
              <a:t>Cosmic*</a:t>
            </a:r>
            <a:endParaRPr lang="cs-CZ" sz="1400" b="1"/>
          </a:p>
        </p:txBody>
      </p:sp>
      <p:sp>
        <p:nvSpPr>
          <p:cNvPr id="17" name="Rectangle 16">
            <a:extLst>
              <a:ext uri="{FF2B5EF4-FFF2-40B4-BE49-F238E27FC236}">
                <a16:creationId xmlns:a16="http://schemas.microsoft.com/office/drawing/2014/main" id="{E0F69C91-CB43-DA35-6381-80C49C47A6CD}"/>
              </a:ext>
            </a:extLst>
          </p:cNvPr>
          <p:cNvSpPr/>
          <p:nvPr/>
        </p:nvSpPr>
        <p:spPr>
          <a:xfrm>
            <a:off x="442688" y="3206402"/>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a:solidFill>
                  <a:schemeClr val="tx1"/>
                </a:solidFill>
              </a:rPr>
              <a:t>Earthquakes</a:t>
            </a:r>
            <a:endParaRPr lang="en-US" sz="1400">
              <a:solidFill>
                <a:schemeClr val="tx1"/>
              </a:solidFill>
            </a:endParaRPr>
          </a:p>
        </p:txBody>
      </p:sp>
      <p:sp>
        <p:nvSpPr>
          <p:cNvPr id="18" name="Rectangle 17">
            <a:extLst>
              <a:ext uri="{FF2B5EF4-FFF2-40B4-BE49-F238E27FC236}">
                <a16:creationId xmlns:a16="http://schemas.microsoft.com/office/drawing/2014/main" id="{BF6A64EC-BC5C-FEF6-FED1-BBA289CB506C}"/>
              </a:ext>
            </a:extLst>
          </p:cNvPr>
          <p:cNvSpPr/>
          <p:nvPr/>
        </p:nvSpPr>
        <p:spPr>
          <a:xfrm>
            <a:off x="442688" y="3812851"/>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a:solidFill>
                  <a:schemeClr val="tx1"/>
                </a:solidFill>
              </a:rPr>
              <a:t>Landslides</a:t>
            </a:r>
            <a:endParaRPr lang="en-US" sz="1400">
              <a:solidFill>
                <a:schemeClr val="tx1"/>
              </a:solidFill>
            </a:endParaRPr>
          </a:p>
        </p:txBody>
      </p:sp>
      <p:sp>
        <p:nvSpPr>
          <p:cNvPr id="21" name="Rectangle 20">
            <a:extLst>
              <a:ext uri="{FF2B5EF4-FFF2-40B4-BE49-F238E27FC236}">
                <a16:creationId xmlns:a16="http://schemas.microsoft.com/office/drawing/2014/main" id="{A83B97BA-1DFF-D418-E599-48D273ACB0E7}"/>
              </a:ext>
            </a:extLst>
          </p:cNvPr>
          <p:cNvSpPr/>
          <p:nvPr/>
        </p:nvSpPr>
        <p:spPr>
          <a:xfrm>
            <a:off x="4245158" y="3206402"/>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dirty="0">
                <a:solidFill>
                  <a:schemeClr val="tx1"/>
                </a:solidFill>
              </a:rPr>
              <a:t>Heavy rainfall, hail​</a:t>
            </a:r>
            <a:endParaRPr lang="cs-CZ" sz="1400" dirty="0">
              <a:solidFill>
                <a:schemeClr val="tx1"/>
              </a:solidFill>
            </a:endParaRPr>
          </a:p>
        </p:txBody>
      </p:sp>
      <p:sp>
        <p:nvSpPr>
          <p:cNvPr id="22" name="Rectangle 21">
            <a:extLst>
              <a:ext uri="{FF2B5EF4-FFF2-40B4-BE49-F238E27FC236}">
                <a16:creationId xmlns:a16="http://schemas.microsoft.com/office/drawing/2014/main" id="{AD8E31FA-3747-7F84-CF2B-8A563CD738EC}"/>
              </a:ext>
            </a:extLst>
          </p:cNvPr>
          <p:cNvSpPr/>
          <p:nvPr/>
        </p:nvSpPr>
        <p:spPr>
          <a:xfrm>
            <a:off x="4245158" y="3812851"/>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a:solidFill>
                  <a:schemeClr val="tx1"/>
                </a:solidFill>
              </a:rPr>
              <a:t>Snow drifts</a:t>
            </a:r>
            <a:endParaRPr lang="cs-CZ" sz="1400">
              <a:solidFill>
                <a:schemeClr val="tx1"/>
              </a:solidFill>
            </a:endParaRPr>
          </a:p>
        </p:txBody>
      </p:sp>
      <p:sp>
        <p:nvSpPr>
          <p:cNvPr id="23" name="Rectangle 22">
            <a:extLst>
              <a:ext uri="{FF2B5EF4-FFF2-40B4-BE49-F238E27FC236}">
                <a16:creationId xmlns:a16="http://schemas.microsoft.com/office/drawing/2014/main" id="{9B7E2143-ADE3-A002-B6C6-A0CB8CD86B3E}"/>
              </a:ext>
            </a:extLst>
          </p:cNvPr>
          <p:cNvSpPr/>
          <p:nvPr/>
        </p:nvSpPr>
        <p:spPr>
          <a:xfrm>
            <a:off x="4245158" y="4419300"/>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dirty="0">
                <a:solidFill>
                  <a:schemeClr val="tx1"/>
                </a:solidFill>
              </a:rPr>
              <a:t>Storms, </a:t>
            </a:r>
            <a:r>
              <a:rPr lang="en-GB" sz="1400" dirty="0">
                <a:solidFill>
                  <a:schemeClr val="tx1"/>
                </a:solidFill>
              </a:rPr>
              <a:t>whirlwinds</a:t>
            </a:r>
            <a:endParaRPr lang="cs-CZ" sz="1400" dirty="0">
              <a:solidFill>
                <a:schemeClr val="tx1"/>
              </a:solidFill>
            </a:endParaRPr>
          </a:p>
        </p:txBody>
      </p:sp>
      <p:sp>
        <p:nvSpPr>
          <p:cNvPr id="26" name="Rectangle 25">
            <a:extLst>
              <a:ext uri="{FF2B5EF4-FFF2-40B4-BE49-F238E27FC236}">
                <a16:creationId xmlns:a16="http://schemas.microsoft.com/office/drawing/2014/main" id="{A6B82315-CF28-1E23-A46B-CD17B7C6300B}"/>
              </a:ext>
            </a:extLst>
          </p:cNvPr>
          <p:cNvSpPr/>
          <p:nvPr/>
        </p:nvSpPr>
        <p:spPr>
          <a:xfrm>
            <a:off x="8047628" y="3206402"/>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a:solidFill>
                  <a:schemeClr val="tx1"/>
                </a:solidFill>
              </a:rPr>
              <a:t>Epidemics</a:t>
            </a:r>
            <a:endParaRPr lang="cs-CZ" sz="1400">
              <a:solidFill>
                <a:schemeClr val="tx1"/>
              </a:solidFill>
            </a:endParaRPr>
          </a:p>
        </p:txBody>
      </p:sp>
      <p:sp>
        <p:nvSpPr>
          <p:cNvPr id="27" name="Rectangle 26">
            <a:extLst>
              <a:ext uri="{FF2B5EF4-FFF2-40B4-BE49-F238E27FC236}">
                <a16:creationId xmlns:a16="http://schemas.microsoft.com/office/drawing/2014/main" id="{1AF412B4-DAB7-7B12-FABD-413771DE90B9}"/>
              </a:ext>
            </a:extLst>
          </p:cNvPr>
          <p:cNvSpPr/>
          <p:nvPr/>
        </p:nvSpPr>
        <p:spPr>
          <a:xfrm>
            <a:off x="8047628" y="3812851"/>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a:solidFill>
                  <a:schemeClr val="tx1"/>
                </a:solidFill>
              </a:rPr>
              <a:t>Epizootics</a:t>
            </a:r>
            <a:endParaRPr lang="cs-CZ" sz="1400">
              <a:solidFill>
                <a:schemeClr val="tx1"/>
              </a:solidFill>
            </a:endParaRPr>
          </a:p>
        </p:txBody>
      </p:sp>
      <p:sp>
        <p:nvSpPr>
          <p:cNvPr id="28" name="Rectangle 27">
            <a:extLst>
              <a:ext uri="{FF2B5EF4-FFF2-40B4-BE49-F238E27FC236}">
                <a16:creationId xmlns:a16="http://schemas.microsoft.com/office/drawing/2014/main" id="{7B958969-4482-9D1E-A32C-E58B9CA693ED}"/>
              </a:ext>
            </a:extLst>
          </p:cNvPr>
          <p:cNvSpPr/>
          <p:nvPr/>
        </p:nvSpPr>
        <p:spPr>
          <a:xfrm>
            <a:off x="8047628" y="4419300"/>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dirty="0" err="1">
                <a:solidFill>
                  <a:schemeClr val="tx1"/>
                </a:solidFill>
              </a:rPr>
              <a:t>Epiphytoties</a:t>
            </a:r>
            <a:r>
              <a:rPr lang="en-GB" sz="1400" dirty="0">
                <a:solidFill>
                  <a:schemeClr val="tx1"/>
                </a:solidFill>
              </a:rPr>
              <a:t>​</a:t>
            </a:r>
            <a:endParaRPr lang="cs-CZ" sz="1400" dirty="0">
              <a:solidFill>
                <a:schemeClr val="tx1"/>
              </a:solidFill>
            </a:endParaRPr>
          </a:p>
        </p:txBody>
      </p:sp>
      <p:sp>
        <p:nvSpPr>
          <p:cNvPr id="30" name="Rectangle 29">
            <a:extLst>
              <a:ext uri="{FF2B5EF4-FFF2-40B4-BE49-F238E27FC236}">
                <a16:creationId xmlns:a16="http://schemas.microsoft.com/office/drawing/2014/main" id="{E8FE2FA4-3123-3627-1348-F9E7DFC39274}"/>
              </a:ext>
            </a:extLst>
          </p:cNvPr>
          <p:cNvSpPr/>
          <p:nvPr/>
        </p:nvSpPr>
        <p:spPr>
          <a:xfrm>
            <a:off x="2343923" y="3206402"/>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a:solidFill>
                  <a:schemeClr val="tx1"/>
                </a:solidFill>
              </a:rPr>
              <a:t>Floods</a:t>
            </a:r>
            <a:endParaRPr lang="cs-CZ" sz="1400">
              <a:solidFill>
                <a:schemeClr val="tx1"/>
              </a:solidFill>
            </a:endParaRPr>
          </a:p>
        </p:txBody>
      </p:sp>
      <p:sp>
        <p:nvSpPr>
          <p:cNvPr id="33" name="Rectangle 32">
            <a:extLst>
              <a:ext uri="{FF2B5EF4-FFF2-40B4-BE49-F238E27FC236}">
                <a16:creationId xmlns:a16="http://schemas.microsoft.com/office/drawing/2014/main" id="{A70ACDC4-51BA-A7EF-9898-C947D39B0B1C}"/>
              </a:ext>
            </a:extLst>
          </p:cNvPr>
          <p:cNvSpPr/>
          <p:nvPr/>
        </p:nvSpPr>
        <p:spPr>
          <a:xfrm>
            <a:off x="6146393" y="3812851"/>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a:solidFill>
                  <a:schemeClr val="tx1"/>
                </a:solidFill>
              </a:rPr>
              <a:t>Icing</a:t>
            </a:r>
            <a:endParaRPr lang="cs-CZ" sz="1400">
              <a:solidFill>
                <a:schemeClr val="tx1"/>
              </a:solidFill>
            </a:endParaRPr>
          </a:p>
        </p:txBody>
      </p:sp>
      <p:sp>
        <p:nvSpPr>
          <p:cNvPr id="35" name="Rectangle 34">
            <a:extLst>
              <a:ext uri="{FF2B5EF4-FFF2-40B4-BE49-F238E27FC236}">
                <a16:creationId xmlns:a16="http://schemas.microsoft.com/office/drawing/2014/main" id="{C71EADC6-1011-659D-2852-B59A8D87A5E1}"/>
              </a:ext>
            </a:extLst>
          </p:cNvPr>
          <p:cNvSpPr/>
          <p:nvPr/>
        </p:nvSpPr>
        <p:spPr>
          <a:xfrm>
            <a:off x="6146393" y="4419300"/>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a:solidFill>
                  <a:schemeClr val="tx1"/>
                </a:solidFill>
              </a:rPr>
              <a:t>Drought</a:t>
            </a:r>
            <a:endParaRPr lang="cs-CZ" sz="1400">
              <a:solidFill>
                <a:schemeClr val="tx1"/>
              </a:solidFill>
            </a:endParaRPr>
          </a:p>
        </p:txBody>
      </p:sp>
      <p:sp>
        <p:nvSpPr>
          <p:cNvPr id="36" name="Rectangle 35">
            <a:extLst>
              <a:ext uri="{FF2B5EF4-FFF2-40B4-BE49-F238E27FC236}">
                <a16:creationId xmlns:a16="http://schemas.microsoft.com/office/drawing/2014/main" id="{F89196AB-4FF3-4A10-3162-92713233FEE4}"/>
              </a:ext>
            </a:extLst>
          </p:cNvPr>
          <p:cNvSpPr/>
          <p:nvPr/>
        </p:nvSpPr>
        <p:spPr>
          <a:xfrm>
            <a:off x="6146393" y="5025749"/>
            <a:ext cx="1800225" cy="54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US" sz="1400" dirty="0">
                <a:solidFill>
                  <a:schemeClr val="tx1"/>
                </a:solidFill>
              </a:rPr>
              <a:t>Fires in forests and peat bogs​</a:t>
            </a:r>
            <a:endParaRPr lang="cs-CZ" sz="1400" dirty="0">
              <a:solidFill>
                <a:schemeClr val="tx1"/>
              </a:solidFill>
            </a:endParaRPr>
          </a:p>
        </p:txBody>
      </p:sp>
      <p:sp>
        <p:nvSpPr>
          <p:cNvPr id="37" name="Rectangle 36">
            <a:extLst>
              <a:ext uri="{FF2B5EF4-FFF2-40B4-BE49-F238E27FC236}">
                <a16:creationId xmlns:a16="http://schemas.microsoft.com/office/drawing/2014/main" id="{F8467154-1858-7042-ADE2-7AED8396B0AF}"/>
              </a:ext>
            </a:extLst>
          </p:cNvPr>
          <p:cNvSpPr/>
          <p:nvPr/>
        </p:nvSpPr>
        <p:spPr>
          <a:xfrm>
            <a:off x="6146393" y="5740198"/>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a:solidFill>
                  <a:schemeClr val="tx1"/>
                </a:solidFill>
              </a:rPr>
              <a:t>Heat</a:t>
            </a:r>
            <a:endParaRPr lang="cs-CZ" sz="1400">
              <a:solidFill>
                <a:schemeClr val="tx1"/>
              </a:solidFill>
            </a:endParaRPr>
          </a:p>
        </p:txBody>
      </p:sp>
      <p:sp>
        <p:nvSpPr>
          <p:cNvPr id="32" name="Rectangle 31">
            <a:extLst>
              <a:ext uri="{FF2B5EF4-FFF2-40B4-BE49-F238E27FC236}">
                <a16:creationId xmlns:a16="http://schemas.microsoft.com/office/drawing/2014/main" id="{8ABFBFDC-CA0E-4731-3A1F-4825867FD4CF}"/>
              </a:ext>
            </a:extLst>
          </p:cNvPr>
          <p:cNvSpPr/>
          <p:nvPr/>
        </p:nvSpPr>
        <p:spPr>
          <a:xfrm>
            <a:off x="6146393" y="3206402"/>
            <a:ext cx="1800225" cy="432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400" dirty="0">
                <a:solidFill>
                  <a:schemeClr val="tx1"/>
                </a:solidFill>
              </a:rPr>
              <a:t>Intense cold, snow​</a:t>
            </a:r>
            <a:endParaRPr lang="cs-CZ" sz="1400" dirty="0">
              <a:solidFill>
                <a:schemeClr val="tx1"/>
              </a:solidFill>
            </a:endParaRPr>
          </a:p>
        </p:txBody>
      </p:sp>
      <p:sp>
        <p:nvSpPr>
          <p:cNvPr id="3" name="TextBox 2">
            <a:extLst>
              <a:ext uri="{FF2B5EF4-FFF2-40B4-BE49-F238E27FC236}">
                <a16:creationId xmlns:a16="http://schemas.microsoft.com/office/drawing/2014/main" id="{9C6D97C2-F236-452B-18FC-09F24D1CEA02}"/>
              </a:ext>
            </a:extLst>
          </p:cNvPr>
          <p:cNvSpPr txBox="1"/>
          <p:nvPr/>
        </p:nvSpPr>
        <p:spPr>
          <a:xfrm>
            <a:off x="442688" y="6322963"/>
            <a:ext cx="11057709" cy="169277"/>
          </a:xfrm>
          <a:prstGeom prst="rect">
            <a:avLst/>
          </a:prstGeom>
          <a:noFill/>
        </p:spPr>
        <p:txBody>
          <a:bodyPr wrap="square" lIns="0" tIns="0" rIns="0" bIns="0" rtlCol="0">
            <a:spAutoFit/>
          </a:bodyPr>
          <a:lstStyle/>
          <a:p>
            <a:pPr rtl="0">
              <a:lnSpc>
                <a:spcPct val="100000"/>
              </a:lnSpc>
              <a:spcAft>
                <a:spcPts val="600"/>
              </a:spcAft>
              <a:buSzPct val="100000"/>
            </a:pPr>
            <a:r>
              <a:rPr lang="en-gb" sz="1100" dirty="0">
                <a:solidFill>
                  <a:srgbClr val="525A72"/>
                </a:solidFill>
              </a:rPr>
              <a:t>*The National Civil Protection Plan does not include </a:t>
            </a:r>
            <a:r>
              <a:rPr lang="lv-LV" sz="1100" dirty="0" err="1">
                <a:solidFill>
                  <a:srgbClr val="525A72"/>
                </a:solidFill>
              </a:rPr>
              <a:t>cosmic</a:t>
            </a:r>
            <a:r>
              <a:rPr lang="en-gb" sz="1100" dirty="0">
                <a:solidFill>
                  <a:srgbClr val="525A72"/>
                </a:solidFill>
              </a:rPr>
              <a:t> disasters</a:t>
            </a:r>
          </a:p>
        </p:txBody>
      </p:sp>
      <p:sp>
        <p:nvSpPr>
          <p:cNvPr id="19" name="Rectangle 18">
            <a:extLst>
              <a:ext uri="{FF2B5EF4-FFF2-40B4-BE49-F238E27FC236}">
                <a16:creationId xmlns:a16="http://schemas.microsoft.com/office/drawing/2014/main" id="{6D93C598-4DC4-6294-0F5A-C6C4CCAD941D}"/>
              </a:ext>
            </a:extLst>
          </p:cNvPr>
          <p:cNvSpPr/>
          <p:nvPr/>
        </p:nvSpPr>
        <p:spPr>
          <a:xfrm>
            <a:off x="442688" y="5685709"/>
            <a:ext cx="2371407" cy="61277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0">
              <a:lnSpc>
                <a:spcPct val="100000"/>
              </a:lnSpc>
              <a:spcAft>
                <a:spcPts val="600"/>
              </a:spcAft>
              <a:buSzPct val="100000"/>
            </a:pPr>
            <a:r>
              <a:rPr lang="en-US" sz="1200" dirty="0">
                <a:solidFill>
                  <a:schemeClr val="tx1"/>
                </a:solidFill>
                <a:hlinkClick r:id="rId3">
                  <a:extLst>
                    <a:ext uri="{A12FA001-AC4F-418D-AE19-62706E023703}">
                      <ahyp:hlinkClr xmlns:ahyp="http://schemas.microsoft.com/office/drawing/2018/hyperlinkcolor" val="tx"/>
                    </a:ext>
                  </a:extLst>
                </a:hlinkClick>
              </a:rPr>
              <a:t>Civil Protection and Disaster Management Law​</a:t>
            </a:r>
            <a:endParaRPr lang="lv-LV" sz="1200" dirty="0">
              <a:solidFill>
                <a:schemeClr val="tx1"/>
              </a:solidFill>
            </a:endParaRPr>
          </a:p>
        </p:txBody>
      </p:sp>
      <p:sp>
        <p:nvSpPr>
          <p:cNvPr id="24" name="Freeform 50">
            <a:extLst>
              <a:ext uri="{FF2B5EF4-FFF2-40B4-BE49-F238E27FC236}">
                <a16:creationId xmlns:a16="http://schemas.microsoft.com/office/drawing/2014/main" id="{8FD7ACE0-51A3-AE13-E269-1CD8F54FFF5D}"/>
              </a:ext>
            </a:extLst>
          </p:cNvPr>
          <p:cNvSpPr>
            <a:spLocks noChangeAspect="1"/>
          </p:cNvSpPr>
          <p:nvPr/>
        </p:nvSpPr>
        <p:spPr bwMode="auto">
          <a:xfrm>
            <a:off x="552574" y="5861838"/>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sz="983"/>
          </a:p>
        </p:txBody>
      </p:sp>
    </p:spTree>
    <p:extLst>
      <p:ext uri="{BB962C8B-B14F-4D97-AF65-F5344CB8AC3E}">
        <p14:creationId xmlns:p14="http://schemas.microsoft.com/office/powerpoint/2010/main" val="3636101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8D028A7C-4D1D-B8D0-33B0-2F6B65307001}"/>
              </a:ext>
            </a:extLst>
          </p:cNvPr>
          <p:cNvCxnSpPr>
            <a:cxnSpLocks/>
            <a:stCxn id="16" idx="2"/>
            <a:endCxn id="34" idx="0"/>
          </p:cNvCxnSpPr>
          <p:nvPr/>
        </p:nvCxnSpPr>
        <p:spPr>
          <a:xfrm>
            <a:off x="6993732" y="3078220"/>
            <a:ext cx="17144" cy="2805980"/>
          </a:xfrm>
          <a:prstGeom prst="line">
            <a:avLst/>
          </a:prstGeom>
          <a:ln w="3175"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2075" name="Rectangle 2074">
            <a:extLst>
              <a:ext uri="{FF2B5EF4-FFF2-40B4-BE49-F238E27FC236}">
                <a16:creationId xmlns:a16="http://schemas.microsoft.com/office/drawing/2014/main" id="{E137241E-4C0E-D775-79D3-0F56683C045F}"/>
              </a:ext>
            </a:extLst>
          </p:cNvPr>
          <p:cNvSpPr/>
          <p:nvPr/>
        </p:nvSpPr>
        <p:spPr>
          <a:xfrm>
            <a:off x="5680233" y="2224411"/>
            <a:ext cx="412592" cy="180000"/>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15" name="Rectangle 14">
            <a:extLst>
              <a:ext uri="{FF2B5EF4-FFF2-40B4-BE49-F238E27FC236}">
                <a16:creationId xmlns:a16="http://schemas.microsoft.com/office/drawing/2014/main" id="{9D84DE5B-F5D7-A893-16BE-B21220BE434D}"/>
              </a:ext>
            </a:extLst>
          </p:cNvPr>
          <p:cNvSpPr/>
          <p:nvPr/>
        </p:nvSpPr>
        <p:spPr>
          <a:xfrm>
            <a:off x="441325" y="1828411"/>
            <a:ext cx="11306175"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600" b="1"/>
              <a:t>Anthropogenic or man-made disasters</a:t>
            </a:r>
            <a:endParaRPr lang="cs-CZ" sz="1600" b="1"/>
          </a:p>
        </p:txBody>
      </p:sp>
      <p:sp>
        <p:nvSpPr>
          <p:cNvPr id="9" name="Title 8">
            <a:extLst>
              <a:ext uri="{FF2B5EF4-FFF2-40B4-BE49-F238E27FC236}">
                <a16:creationId xmlns:a16="http://schemas.microsoft.com/office/drawing/2014/main" id="{4475DEDF-2E62-D309-2387-E099871C9317}"/>
              </a:ext>
            </a:extLst>
          </p:cNvPr>
          <p:cNvSpPr>
            <a:spLocks noGrp="1"/>
          </p:cNvSpPr>
          <p:nvPr>
            <p:ph type="title"/>
          </p:nvPr>
        </p:nvSpPr>
        <p:spPr>
          <a:xfrm>
            <a:off x="442913" y="432001"/>
            <a:ext cx="11306175" cy="1387274"/>
          </a:xfrm>
        </p:spPr>
        <p:txBody>
          <a:bodyPr vert="horz" rtlCol="0"/>
          <a:lstStyle/>
          <a:p>
            <a:pPr rtl="0"/>
            <a:r>
              <a:rPr lang="en-gb"/>
              <a:t>Categorisation of disasters according to cause</a:t>
            </a:r>
            <a:br>
              <a:rPr lang="lv-LV"/>
            </a:br>
            <a:r>
              <a:rPr lang="en-gb">
                <a:solidFill>
                  <a:srgbClr val="9D2235"/>
                </a:solidFill>
              </a:rPr>
              <a:t>Anthropogenic or man-made disasters</a:t>
            </a:r>
            <a:br>
              <a:rPr lang="lv-LV">
                <a:solidFill>
                  <a:srgbClr val="9D2235"/>
                </a:solidFill>
              </a:rPr>
            </a:br>
            <a:endParaRPr lang="en-GB"/>
          </a:p>
        </p:txBody>
      </p:sp>
      <p:sp>
        <p:nvSpPr>
          <p:cNvPr id="4" name="Slide Number Placeholder 3">
            <a:extLst>
              <a:ext uri="{FF2B5EF4-FFF2-40B4-BE49-F238E27FC236}">
                <a16:creationId xmlns:a16="http://schemas.microsoft.com/office/drawing/2014/main" id="{02CDC888-6261-3588-73ED-715CE148F6E6}"/>
              </a:ext>
            </a:extLst>
          </p:cNvPr>
          <p:cNvSpPr>
            <a:spLocks noGrp="1"/>
          </p:cNvSpPr>
          <p:nvPr>
            <p:ph type="sldNum" sz="quarter" idx="11"/>
          </p:nvPr>
        </p:nvSpPr>
        <p:spPr>
          <a:xfrm>
            <a:off x="9984296" y="6492240"/>
            <a:ext cx="1764792" cy="137160"/>
          </a:xfrm>
        </p:spPr>
        <p:txBody>
          <a:bodyPr rtlCol="0"/>
          <a:lstStyle/>
          <a:p>
            <a:pPr lvl="0" rtl="0"/>
            <a:fld id="{7870704B-CE94-48CC-AF30-84932A1262A7}" type="slidenum">
              <a:rPr lang="en-GB" noProof="0" smtClean="0"/>
              <a:pPr lvl="0"/>
              <a:t>6</a:t>
            </a:fld>
            <a:endParaRPr lang="en-GB" noProof="0"/>
          </a:p>
        </p:txBody>
      </p:sp>
      <p:sp>
        <p:nvSpPr>
          <p:cNvPr id="16" name="Rectangle 15">
            <a:extLst>
              <a:ext uri="{FF2B5EF4-FFF2-40B4-BE49-F238E27FC236}">
                <a16:creationId xmlns:a16="http://schemas.microsoft.com/office/drawing/2014/main" id="{8BEAEAF0-8F60-496D-E8E0-6834F6B83B23}"/>
              </a:ext>
            </a:extLst>
          </p:cNvPr>
          <p:cNvSpPr/>
          <p:nvPr/>
        </p:nvSpPr>
        <p:spPr>
          <a:xfrm>
            <a:off x="5228432" y="2646220"/>
            <a:ext cx="3530600" cy="43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200" b="1"/>
              <a:t>Technogenic disasters</a:t>
            </a:r>
            <a:endParaRPr lang="cs-CZ" sz="1200" b="1"/>
          </a:p>
        </p:txBody>
      </p:sp>
      <p:sp>
        <p:nvSpPr>
          <p:cNvPr id="17" name="Rectangle 16">
            <a:extLst>
              <a:ext uri="{FF2B5EF4-FFF2-40B4-BE49-F238E27FC236}">
                <a16:creationId xmlns:a16="http://schemas.microsoft.com/office/drawing/2014/main" id="{B1F2C88E-5233-4E2E-BB0B-A705ECD84F7F}"/>
              </a:ext>
            </a:extLst>
          </p:cNvPr>
          <p:cNvSpPr/>
          <p:nvPr/>
        </p:nvSpPr>
        <p:spPr>
          <a:xfrm>
            <a:off x="5228432" y="3221931"/>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200" b="1" dirty="0">
                <a:solidFill>
                  <a:schemeClr val="tx1"/>
                </a:solidFill>
              </a:rPr>
              <a:t>Release of substances​</a:t>
            </a:r>
            <a:endParaRPr lang="cs-CZ" sz="1200" b="1" dirty="0">
              <a:solidFill>
                <a:schemeClr val="tx1"/>
              </a:solidFill>
            </a:endParaRPr>
          </a:p>
        </p:txBody>
      </p:sp>
      <p:sp>
        <p:nvSpPr>
          <p:cNvPr id="18" name="Rectangle 17">
            <a:extLst>
              <a:ext uri="{FF2B5EF4-FFF2-40B4-BE49-F238E27FC236}">
                <a16:creationId xmlns:a16="http://schemas.microsoft.com/office/drawing/2014/main" id="{B1E38AD3-53EF-E3D7-A0C0-A923AA02B1EF}"/>
              </a:ext>
            </a:extLst>
          </p:cNvPr>
          <p:cNvSpPr/>
          <p:nvPr/>
        </p:nvSpPr>
        <p:spPr>
          <a:xfrm>
            <a:off x="5228432" y="3653642"/>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200" b="1">
                <a:solidFill>
                  <a:schemeClr val="tx1"/>
                </a:solidFill>
              </a:rPr>
              <a:t>Fires in buildings and structures</a:t>
            </a:r>
            <a:endParaRPr lang="cs-CZ" sz="1200" b="1">
              <a:solidFill>
                <a:schemeClr val="tx1"/>
              </a:solidFill>
            </a:endParaRPr>
          </a:p>
        </p:txBody>
      </p:sp>
      <p:sp>
        <p:nvSpPr>
          <p:cNvPr id="19" name="Rectangle 18">
            <a:extLst>
              <a:ext uri="{FF2B5EF4-FFF2-40B4-BE49-F238E27FC236}">
                <a16:creationId xmlns:a16="http://schemas.microsoft.com/office/drawing/2014/main" id="{B4BAF7E5-CAC7-8245-AD27-2C38EBEC645E}"/>
              </a:ext>
            </a:extLst>
          </p:cNvPr>
          <p:cNvSpPr/>
          <p:nvPr/>
        </p:nvSpPr>
        <p:spPr>
          <a:xfrm>
            <a:off x="5228432" y="4085353"/>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200" b="1">
                <a:solidFill>
                  <a:schemeClr val="tx1"/>
                </a:solidFill>
              </a:rPr>
              <a:t>Collapse of buildings and structures</a:t>
            </a:r>
            <a:endParaRPr lang="cs-CZ" sz="1200" b="1">
              <a:solidFill>
                <a:schemeClr val="tx1"/>
              </a:solidFill>
            </a:endParaRPr>
          </a:p>
        </p:txBody>
      </p:sp>
      <p:sp>
        <p:nvSpPr>
          <p:cNvPr id="20" name="Rectangle 19">
            <a:extLst>
              <a:ext uri="{FF2B5EF4-FFF2-40B4-BE49-F238E27FC236}">
                <a16:creationId xmlns:a16="http://schemas.microsoft.com/office/drawing/2014/main" id="{42982202-AE46-7EC9-E702-D53319A8A2B2}"/>
              </a:ext>
            </a:extLst>
          </p:cNvPr>
          <p:cNvSpPr/>
          <p:nvPr/>
        </p:nvSpPr>
        <p:spPr>
          <a:xfrm>
            <a:off x="5228432" y="4517064"/>
            <a:ext cx="3530600" cy="360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200" b="1">
                <a:solidFill>
                  <a:schemeClr val="tx1"/>
                </a:solidFill>
              </a:rPr>
              <a:t>Dams and other hydraulic structures </a:t>
            </a:r>
            <a:endParaRPr lang="en-US" sz="1200" b="1">
              <a:solidFill>
                <a:schemeClr val="tx1"/>
              </a:solidFill>
            </a:endParaRPr>
          </a:p>
          <a:p>
            <a:pPr algn="ctr" rtl="0">
              <a:lnSpc>
                <a:spcPct val="100000"/>
              </a:lnSpc>
            </a:pPr>
            <a:r>
              <a:rPr lang="en-gb" sz="1200" b="1">
                <a:solidFill>
                  <a:schemeClr val="tx1"/>
                </a:solidFill>
              </a:rPr>
              <a:t>rupture of structures</a:t>
            </a:r>
            <a:endParaRPr lang="cs-CZ" sz="1200" b="1">
              <a:solidFill>
                <a:schemeClr val="tx1"/>
              </a:solidFill>
            </a:endParaRPr>
          </a:p>
        </p:txBody>
      </p:sp>
      <p:sp>
        <p:nvSpPr>
          <p:cNvPr id="21" name="Rectangle 20">
            <a:extLst>
              <a:ext uri="{FF2B5EF4-FFF2-40B4-BE49-F238E27FC236}">
                <a16:creationId xmlns:a16="http://schemas.microsoft.com/office/drawing/2014/main" id="{CD97BD02-F15B-8B90-B835-44164E7DED49}"/>
              </a:ext>
            </a:extLst>
          </p:cNvPr>
          <p:cNvSpPr/>
          <p:nvPr/>
        </p:nvSpPr>
        <p:spPr>
          <a:xfrm>
            <a:off x="5228432" y="5020775"/>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200" b="1">
                <a:solidFill>
                  <a:schemeClr val="tx1"/>
                </a:solidFill>
              </a:rPr>
              <a:t>Damage to electricity networks</a:t>
            </a:r>
            <a:endParaRPr lang="cs-CZ" sz="1200" b="1">
              <a:solidFill>
                <a:schemeClr val="tx1"/>
              </a:solidFill>
            </a:endParaRPr>
          </a:p>
        </p:txBody>
      </p:sp>
      <p:sp>
        <p:nvSpPr>
          <p:cNvPr id="22" name="Rectangle 21">
            <a:extLst>
              <a:ext uri="{FF2B5EF4-FFF2-40B4-BE49-F238E27FC236}">
                <a16:creationId xmlns:a16="http://schemas.microsoft.com/office/drawing/2014/main" id="{0AE5A568-9660-918E-35CF-7E5606DC17A7}"/>
              </a:ext>
            </a:extLst>
          </p:cNvPr>
          <p:cNvSpPr/>
          <p:nvPr/>
        </p:nvSpPr>
        <p:spPr>
          <a:xfrm>
            <a:off x="5228432" y="5452486"/>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200" b="1">
                <a:solidFill>
                  <a:schemeClr val="tx1"/>
                </a:solidFill>
              </a:rPr>
              <a:t>Utilities emergencies</a:t>
            </a:r>
            <a:endParaRPr lang="cs-CZ" sz="1200" b="1">
              <a:solidFill>
                <a:schemeClr val="tx1"/>
              </a:solidFill>
            </a:endParaRPr>
          </a:p>
        </p:txBody>
      </p:sp>
      <p:sp>
        <p:nvSpPr>
          <p:cNvPr id="23" name="Rectangle 22">
            <a:extLst>
              <a:ext uri="{FF2B5EF4-FFF2-40B4-BE49-F238E27FC236}">
                <a16:creationId xmlns:a16="http://schemas.microsoft.com/office/drawing/2014/main" id="{49DD505E-001C-3EE5-70FA-4E70E3127E7F}"/>
              </a:ext>
            </a:extLst>
          </p:cNvPr>
          <p:cNvSpPr/>
          <p:nvPr/>
        </p:nvSpPr>
        <p:spPr>
          <a:xfrm>
            <a:off x="2834879" y="2646220"/>
            <a:ext cx="2237740" cy="43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200" b="1" dirty="0">
                <a:solidFill>
                  <a:schemeClr val="tx1"/>
                </a:solidFill>
              </a:rPr>
              <a:t>Public disorder, </a:t>
            </a:r>
            <a:endParaRPr lang="en-US" sz="1200" b="1" dirty="0">
              <a:solidFill>
                <a:schemeClr val="tx1"/>
              </a:solidFill>
            </a:endParaRPr>
          </a:p>
          <a:p>
            <a:pPr algn="ctr" rtl="0">
              <a:lnSpc>
                <a:spcPct val="100000"/>
              </a:lnSpc>
            </a:pPr>
            <a:r>
              <a:rPr lang="en-gb" sz="1200" b="1" dirty="0">
                <a:solidFill>
                  <a:schemeClr val="tx1"/>
                </a:solidFill>
              </a:rPr>
              <a:t>Internal </a:t>
            </a:r>
            <a:r>
              <a:rPr lang="lv-LV" sz="1200" b="1" dirty="0" err="1">
                <a:solidFill>
                  <a:schemeClr val="tx1"/>
                </a:solidFill>
              </a:rPr>
              <a:t>conflict</a:t>
            </a:r>
            <a:endParaRPr lang="cs-CZ" sz="1200" b="1" dirty="0">
              <a:solidFill>
                <a:schemeClr val="tx1"/>
              </a:solidFill>
            </a:endParaRPr>
          </a:p>
        </p:txBody>
      </p:sp>
      <p:sp>
        <p:nvSpPr>
          <p:cNvPr id="24" name="Rectangle 23">
            <a:extLst>
              <a:ext uri="{FF2B5EF4-FFF2-40B4-BE49-F238E27FC236}">
                <a16:creationId xmlns:a16="http://schemas.microsoft.com/office/drawing/2014/main" id="{2DA901CD-6E45-11E8-9C9D-BF9F0B40E75C}"/>
              </a:ext>
            </a:extLst>
          </p:cNvPr>
          <p:cNvSpPr/>
          <p:nvPr/>
        </p:nvSpPr>
        <p:spPr>
          <a:xfrm>
            <a:off x="441325" y="2646220"/>
            <a:ext cx="2237740" cy="43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200" b="1" dirty="0">
                <a:solidFill>
                  <a:schemeClr val="tx1"/>
                </a:solidFill>
              </a:rPr>
              <a:t>Terrorist attacks​</a:t>
            </a:r>
            <a:endParaRPr lang="cs-CZ" sz="1200" b="1" dirty="0">
              <a:solidFill>
                <a:schemeClr val="tx1"/>
              </a:solidFill>
            </a:endParaRPr>
          </a:p>
        </p:txBody>
      </p:sp>
      <p:sp>
        <p:nvSpPr>
          <p:cNvPr id="25" name="Rectangle 24">
            <a:extLst>
              <a:ext uri="{FF2B5EF4-FFF2-40B4-BE49-F238E27FC236}">
                <a16:creationId xmlns:a16="http://schemas.microsoft.com/office/drawing/2014/main" id="{BF30206C-12D4-EEB7-CE89-0C07AC6F469B}"/>
              </a:ext>
            </a:extLst>
          </p:cNvPr>
          <p:cNvSpPr/>
          <p:nvPr/>
        </p:nvSpPr>
        <p:spPr>
          <a:xfrm>
            <a:off x="9377679" y="3653973"/>
            <a:ext cx="2371407"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200" b="1">
                <a:solidFill>
                  <a:schemeClr val="tx1"/>
                </a:solidFill>
              </a:rPr>
              <a:t>Chemicals</a:t>
            </a:r>
            <a:endParaRPr lang="cs-CZ" sz="1200" b="1">
              <a:solidFill>
                <a:schemeClr val="tx1"/>
              </a:solidFill>
            </a:endParaRPr>
          </a:p>
        </p:txBody>
      </p:sp>
      <p:sp>
        <p:nvSpPr>
          <p:cNvPr id="26" name="Rectangle 25">
            <a:extLst>
              <a:ext uri="{FF2B5EF4-FFF2-40B4-BE49-F238E27FC236}">
                <a16:creationId xmlns:a16="http://schemas.microsoft.com/office/drawing/2014/main" id="{1067623A-B3C5-52F5-03E5-D1B8EDD0DF31}"/>
              </a:ext>
            </a:extLst>
          </p:cNvPr>
          <p:cNvSpPr/>
          <p:nvPr/>
        </p:nvSpPr>
        <p:spPr>
          <a:xfrm>
            <a:off x="9377679" y="4085353"/>
            <a:ext cx="2371407"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200" b="1">
                <a:solidFill>
                  <a:schemeClr val="tx1"/>
                </a:solidFill>
              </a:rPr>
              <a:t>Biological substances</a:t>
            </a:r>
            <a:endParaRPr lang="cs-CZ" sz="1200" b="1">
              <a:solidFill>
                <a:schemeClr val="tx1"/>
              </a:solidFill>
            </a:endParaRPr>
          </a:p>
        </p:txBody>
      </p:sp>
      <p:sp>
        <p:nvSpPr>
          <p:cNvPr id="27" name="Rectangle 26">
            <a:extLst>
              <a:ext uri="{FF2B5EF4-FFF2-40B4-BE49-F238E27FC236}">
                <a16:creationId xmlns:a16="http://schemas.microsoft.com/office/drawing/2014/main" id="{2D84E03B-9A7B-A02D-97B5-D94E764ABF89}"/>
              </a:ext>
            </a:extLst>
          </p:cNvPr>
          <p:cNvSpPr/>
          <p:nvPr/>
        </p:nvSpPr>
        <p:spPr>
          <a:xfrm>
            <a:off x="9377679" y="3222593"/>
            <a:ext cx="2371407"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200" b="1">
                <a:solidFill>
                  <a:schemeClr val="tx1"/>
                </a:solidFill>
              </a:rPr>
              <a:t>Radiation</a:t>
            </a:r>
            <a:endParaRPr lang="cs-CZ" sz="1200" b="1">
              <a:solidFill>
                <a:schemeClr val="tx1"/>
              </a:solidFill>
            </a:endParaRPr>
          </a:p>
        </p:txBody>
      </p:sp>
      <p:sp>
        <p:nvSpPr>
          <p:cNvPr id="34" name="Rectangle 33">
            <a:extLst>
              <a:ext uri="{FF2B5EF4-FFF2-40B4-BE49-F238E27FC236}">
                <a16:creationId xmlns:a16="http://schemas.microsoft.com/office/drawing/2014/main" id="{B7B8A45B-AEFD-DCA9-0558-B0D90D3C7B43}"/>
              </a:ext>
            </a:extLst>
          </p:cNvPr>
          <p:cNvSpPr/>
          <p:nvPr/>
        </p:nvSpPr>
        <p:spPr>
          <a:xfrm>
            <a:off x="5245576" y="5884200"/>
            <a:ext cx="3530600" cy="28800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lv-LV" sz="1200" b="1" dirty="0" err="1">
                <a:solidFill>
                  <a:schemeClr val="tx1"/>
                </a:solidFill>
              </a:rPr>
              <a:t>Vehicle</a:t>
            </a:r>
            <a:r>
              <a:rPr lang="en-gb" sz="1200" b="1" dirty="0">
                <a:solidFill>
                  <a:schemeClr val="tx1"/>
                </a:solidFill>
              </a:rPr>
              <a:t> accidents</a:t>
            </a:r>
            <a:endParaRPr lang="cs-CZ" sz="1200" b="1" dirty="0">
              <a:solidFill>
                <a:schemeClr val="tx1"/>
              </a:solidFill>
            </a:endParaRPr>
          </a:p>
        </p:txBody>
      </p:sp>
      <p:sp>
        <p:nvSpPr>
          <p:cNvPr id="35" name="Rectangle 34">
            <a:extLst>
              <a:ext uri="{FF2B5EF4-FFF2-40B4-BE49-F238E27FC236}">
                <a16:creationId xmlns:a16="http://schemas.microsoft.com/office/drawing/2014/main" id="{E744447C-4F1F-BE8D-7558-98EACB739874}"/>
              </a:ext>
            </a:extLst>
          </p:cNvPr>
          <p:cNvSpPr/>
          <p:nvPr/>
        </p:nvSpPr>
        <p:spPr>
          <a:xfrm>
            <a:off x="2238060" y="5884862"/>
            <a:ext cx="2371725"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200" b="1">
                <a:solidFill>
                  <a:schemeClr val="tx1"/>
                </a:solidFill>
              </a:rPr>
              <a:t>Aviation</a:t>
            </a:r>
            <a:endParaRPr lang="cs-CZ" sz="1200" b="1">
              <a:solidFill>
                <a:schemeClr val="tx1"/>
              </a:solidFill>
            </a:endParaRPr>
          </a:p>
        </p:txBody>
      </p:sp>
      <p:sp>
        <p:nvSpPr>
          <p:cNvPr id="36" name="Rectangle 35">
            <a:extLst>
              <a:ext uri="{FF2B5EF4-FFF2-40B4-BE49-F238E27FC236}">
                <a16:creationId xmlns:a16="http://schemas.microsoft.com/office/drawing/2014/main" id="{A0389670-D435-716D-7028-31CE40ECF7A5}"/>
              </a:ext>
            </a:extLst>
          </p:cNvPr>
          <p:cNvSpPr/>
          <p:nvPr/>
        </p:nvSpPr>
        <p:spPr>
          <a:xfrm>
            <a:off x="2238060" y="5453150"/>
            <a:ext cx="2371725"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200" b="1">
                <a:solidFill>
                  <a:schemeClr val="tx1"/>
                </a:solidFill>
              </a:rPr>
              <a:t>Road transport</a:t>
            </a:r>
            <a:endParaRPr lang="cs-CZ" sz="1200" b="1">
              <a:solidFill>
                <a:schemeClr val="tx1"/>
              </a:solidFill>
            </a:endParaRPr>
          </a:p>
        </p:txBody>
      </p:sp>
      <p:sp>
        <p:nvSpPr>
          <p:cNvPr id="37" name="Rectangle 36">
            <a:extLst>
              <a:ext uri="{FF2B5EF4-FFF2-40B4-BE49-F238E27FC236}">
                <a16:creationId xmlns:a16="http://schemas.microsoft.com/office/drawing/2014/main" id="{034A5F98-DAD4-A147-D74A-8A66FEDB91E7}"/>
              </a:ext>
            </a:extLst>
          </p:cNvPr>
          <p:cNvSpPr/>
          <p:nvPr/>
        </p:nvSpPr>
        <p:spPr>
          <a:xfrm>
            <a:off x="2238060" y="5021438"/>
            <a:ext cx="2371725"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200" b="1">
                <a:solidFill>
                  <a:schemeClr val="tx1"/>
                </a:solidFill>
              </a:rPr>
              <a:t>Railway</a:t>
            </a:r>
            <a:endParaRPr lang="cs-CZ" sz="1200" b="1">
              <a:solidFill>
                <a:schemeClr val="tx1"/>
              </a:solidFill>
            </a:endParaRPr>
          </a:p>
        </p:txBody>
      </p:sp>
      <p:sp>
        <p:nvSpPr>
          <p:cNvPr id="38" name="Rectangle 37">
            <a:extLst>
              <a:ext uri="{FF2B5EF4-FFF2-40B4-BE49-F238E27FC236}">
                <a16:creationId xmlns:a16="http://schemas.microsoft.com/office/drawing/2014/main" id="{CF0D17AB-C101-3E43-A499-2608FDFBF2B8}"/>
              </a:ext>
            </a:extLst>
          </p:cNvPr>
          <p:cNvSpPr/>
          <p:nvPr/>
        </p:nvSpPr>
        <p:spPr>
          <a:xfrm>
            <a:off x="2238060" y="4589726"/>
            <a:ext cx="2371725" cy="287338"/>
          </a:xfrm>
          <a:prstGeom prst="rect">
            <a:avLst/>
          </a:prstGeom>
          <a:solidFill>
            <a:schemeClr val="bg1"/>
          </a:solidFill>
          <a:ln w="3175">
            <a:solidFill>
              <a:schemeClr val="bg1">
                <a:lumMod val="75000"/>
              </a:schemeClr>
            </a:solid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r>
              <a:rPr lang="en-gb" sz="1200" b="1">
                <a:solidFill>
                  <a:schemeClr val="tx1"/>
                </a:solidFill>
              </a:rPr>
              <a:t>Ships</a:t>
            </a:r>
            <a:endParaRPr lang="cs-CZ" sz="1200" b="1">
              <a:solidFill>
                <a:schemeClr val="tx1"/>
              </a:solidFill>
            </a:endParaRPr>
          </a:p>
        </p:txBody>
      </p:sp>
      <p:cxnSp>
        <p:nvCxnSpPr>
          <p:cNvPr id="2070" name="Connector: Elbow 2069">
            <a:extLst>
              <a:ext uri="{FF2B5EF4-FFF2-40B4-BE49-F238E27FC236}">
                <a16:creationId xmlns:a16="http://schemas.microsoft.com/office/drawing/2014/main" id="{C65A2074-51BD-FD48-A29D-7618E17FBAB9}"/>
              </a:ext>
            </a:extLst>
          </p:cNvPr>
          <p:cNvCxnSpPr>
            <a:cxnSpLocks/>
            <a:stCxn id="15" idx="2"/>
            <a:endCxn id="23" idx="0"/>
          </p:cNvCxnSpPr>
          <p:nvPr/>
        </p:nvCxnSpPr>
        <p:spPr>
          <a:xfrm rot="5400000">
            <a:off x="4903177" y="1454983"/>
            <a:ext cx="241809" cy="2140664"/>
          </a:xfrm>
          <a:prstGeom prst="bentConnector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sp>
        <p:nvSpPr>
          <p:cNvPr id="6" name="Rectangle 5">
            <a:extLst>
              <a:ext uri="{FF2B5EF4-FFF2-40B4-BE49-F238E27FC236}">
                <a16:creationId xmlns:a16="http://schemas.microsoft.com/office/drawing/2014/main" id="{32FA323C-4DF5-909B-878D-1628B45E296E}"/>
              </a:ext>
            </a:extLst>
          </p:cNvPr>
          <p:cNvSpPr/>
          <p:nvPr/>
        </p:nvSpPr>
        <p:spPr>
          <a:xfrm>
            <a:off x="9377679" y="5444839"/>
            <a:ext cx="2371407" cy="727361"/>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0">
              <a:lnSpc>
                <a:spcPct val="100000"/>
              </a:lnSpc>
              <a:spcAft>
                <a:spcPts val="600"/>
              </a:spcAft>
              <a:buSzPct val="100000"/>
            </a:pPr>
            <a:r>
              <a:rPr lang="en-US" sz="1200" dirty="0">
                <a:solidFill>
                  <a:schemeClr val="tx1"/>
                </a:solidFill>
                <a:hlinkClick r:id="rId3">
                  <a:extLst>
                    <a:ext uri="{A12FA001-AC4F-418D-AE19-62706E023703}">
                      <ahyp:hlinkClr xmlns:ahyp="http://schemas.microsoft.com/office/drawing/2018/hyperlinkcolor" val="tx"/>
                    </a:ext>
                  </a:extLst>
                </a:hlinkClick>
              </a:rPr>
              <a:t>Civil Protection and Disaster Management Law​</a:t>
            </a:r>
            <a:endParaRPr lang="lv-LV" sz="1200" dirty="0">
              <a:solidFill>
                <a:schemeClr val="tx1"/>
              </a:solidFill>
            </a:endParaRPr>
          </a:p>
        </p:txBody>
      </p:sp>
      <p:sp>
        <p:nvSpPr>
          <p:cNvPr id="8" name="Freeform 50">
            <a:extLst>
              <a:ext uri="{FF2B5EF4-FFF2-40B4-BE49-F238E27FC236}">
                <a16:creationId xmlns:a16="http://schemas.microsoft.com/office/drawing/2014/main" id="{4528EADE-8BEF-5FCB-E3FF-940456310D42}"/>
              </a:ext>
            </a:extLst>
          </p:cNvPr>
          <p:cNvSpPr>
            <a:spLocks noChangeAspect="1"/>
          </p:cNvSpPr>
          <p:nvPr/>
        </p:nvSpPr>
        <p:spPr bwMode="auto">
          <a:xfrm>
            <a:off x="9487565" y="5666910"/>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sz="983"/>
          </a:p>
        </p:txBody>
      </p:sp>
      <p:cxnSp>
        <p:nvCxnSpPr>
          <p:cNvPr id="41" name="Straight Arrow Connector 40">
            <a:extLst>
              <a:ext uri="{FF2B5EF4-FFF2-40B4-BE49-F238E27FC236}">
                <a16:creationId xmlns:a16="http://schemas.microsoft.com/office/drawing/2014/main" id="{CEAAADF5-671B-80A4-6E5E-DA04481BCBC1}"/>
              </a:ext>
            </a:extLst>
          </p:cNvPr>
          <p:cNvCxnSpPr>
            <a:stCxn id="17" idx="3"/>
            <a:endCxn id="27" idx="1"/>
          </p:cNvCxnSpPr>
          <p:nvPr/>
        </p:nvCxnSpPr>
        <p:spPr>
          <a:xfrm>
            <a:off x="8759032" y="3365931"/>
            <a:ext cx="618647" cy="331"/>
          </a:xfrm>
          <a:prstGeom prst="straightConnector1">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47" name="Connector: Elbow 46">
            <a:extLst>
              <a:ext uri="{FF2B5EF4-FFF2-40B4-BE49-F238E27FC236}">
                <a16:creationId xmlns:a16="http://schemas.microsoft.com/office/drawing/2014/main" id="{077E2C34-DC09-2879-AACF-29F0C6604DF5}"/>
              </a:ext>
            </a:extLst>
          </p:cNvPr>
          <p:cNvCxnSpPr>
            <a:stCxn id="17" idx="3"/>
            <a:endCxn id="25" idx="1"/>
          </p:cNvCxnSpPr>
          <p:nvPr/>
        </p:nvCxnSpPr>
        <p:spPr>
          <a:xfrm>
            <a:off x="8759032" y="3365931"/>
            <a:ext cx="618647" cy="431711"/>
          </a:xfrm>
          <a:prstGeom prst="bentConnector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51" name="Connector: Elbow 50">
            <a:extLst>
              <a:ext uri="{FF2B5EF4-FFF2-40B4-BE49-F238E27FC236}">
                <a16:creationId xmlns:a16="http://schemas.microsoft.com/office/drawing/2014/main" id="{DAB9DF14-D314-01A6-E5C4-003DA0BC7733}"/>
              </a:ext>
            </a:extLst>
          </p:cNvPr>
          <p:cNvCxnSpPr>
            <a:stCxn id="17" idx="3"/>
            <a:endCxn id="26" idx="1"/>
          </p:cNvCxnSpPr>
          <p:nvPr/>
        </p:nvCxnSpPr>
        <p:spPr>
          <a:xfrm>
            <a:off x="8759032" y="3365931"/>
            <a:ext cx="618647" cy="863091"/>
          </a:xfrm>
          <a:prstGeom prst="bentConnector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30" name="Connector: Elbow 29">
            <a:extLst>
              <a:ext uri="{FF2B5EF4-FFF2-40B4-BE49-F238E27FC236}">
                <a16:creationId xmlns:a16="http://schemas.microsoft.com/office/drawing/2014/main" id="{9162BBEE-0406-8AE8-6310-3ED5A1A0D839}"/>
              </a:ext>
            </a:extLst>
          </p:cNvPr>
          <p:cNvCxnSpPr>
            <a:stCxn id="15" idx="2"/>
            <a:endCxn id="16" idx="0"/>
          </p:cNvCxnSpPr>
          <p:nvPr/>
        </p:nvCxnSpPr>
        <p:spPr>
          <a:xfrm rot="16200000" flipH="1">
            <a:off x="6423168" y="2075655"/>
            <a:ext cx="241809" cy="899319"/>
          </a:xfrm>
          <a:prstGeom prst="bentConnector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39" name="Connector: Elbow 38">
            <a:extLst>
              <a:ext uri="{FF2B5EF4-FFF2-40B4-BE49-F238E27FC236}">
                <a16:creationId xmlns:a16="http://schemas.microsoft.com/office/drawing/2014/main" id="{E0E79A37-9388-CAF6-5F69-909079588163}"/>
              </a:ext>
            </a:extLst>
          </p:cNvPr>
          <p:cNvCxnSpPr>
            <a:stCxn id="15" idx="2"/>
            <a:endCxn id="24" idx="0"/>
          </p:cNvCxnSpPr>
          <p:nvPr/>
        </p:nvCxnSpPr>
        <p:spPr>
          <a:xfrm rot="5400000">
            <a:off x="3706400" y="258206"/>
            <a:ext cx="241809" cy="4534218"/>
          </a:xfrm>
          <a:prstGeom prst="bentConnector3">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2050" name="Connector: Elbow 2049">
            <a:extLst>
              <a:ext uri="{FF2B5EF4-FFF2-40B4-BE49-F238E27FC236}">
                <a16:creationId xmlns:a16="http://schemas.microsoft.com/office/drawing/2014/main" id="{817DB9B9-C5E7-AD6A-DBD4-7B154FF215DF}"/>
              </a:ext>
            </a:extLst>
          </p:cNvPr>
          <p:cNvCxnSpPr>
            <a:cxnSpLocks/>
            <a:stCxn id="34" idx="1"/>
            <a:endCxn id="38" idx="3"/>
          </p:cNvCxnSpPr>
          <p:nvPr/>
        </p:nvCxnSpPr>
        <p:spPr>
          <a:xfrm rot="10800000">
            <a:off x="4609786" y="4733396"/>
            <a:ext cx="635791" cy="1294805"/>
          </a:xfrm>
          <a:prstGeom prst="bentConnector3">
            <a:avLst>
              <a:gd name="adj1" fmla="val 50000"/>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2053" name="Connector: Elbow 2052">
            <a:extLst>
              <a:ext uri="{FF2B5EF4-FFF2-40B4-BE49-F238E27FC236}">
                <a16:creationId xmlns:a16="http://schemas.microsoft.com/office/drawing/2014/main" id="{6441772F-FE0F-25E0-9A66-A6A3D3383D27}"/>
              </a:ext>
            </a:extLst>
          </p:cNvPr>
          <p:cNvCxnSpPr>
            <a:cxnSpLocks/>
            <a:stCxn id="34" idx="1"/>
            <a:endCxn id="37" idx="3"/>
          </p:cNvCxnSpPr>
          <p:nvPr/>
        </p:nvCxnSpPr>
        <p:spPr>
          <a:xfrm rot="10800000">
            <a:off x="4609786" y="5165108"/>
            <a:ext cx="635791" cy="863093"/>
          </a:xfrm>
          <a:prstGeom prst="bentConnector3">
            <a:avLst>
              <a:gd name="adj1" fmla="val 50000"/>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2058" name="Connector: Elbow 2057">
            <a:extLst>
              <a:ext uri="{FF2B5EF4-FFF2-40B4-BE49-F238E27FC236}">
                <a16:creationId xmlns:a16="http://schemas.microsoft.com/office/drawing/2014/main" id="{05A14248-A596-13C6-68A2-501562B33968}"/>
              </a:ext>
            </a:extLst>
          </p:cNvPr>
          <p:cNvCxnSpPr>
            <a:cxnSpLocks/>
            <a:stCxn id="34" idx="1"/>
            <a:endCxn id="36" idx="3"/>
          </p:cNvCxnSpPr>
          <p:nvPr/>
        </p:nvCxnSpPr>
        <p:spPr>
          <a:xfrm rot="10800000">
            <a:off x="4609786" y="5596820"/>
            <a:ext cx="635791" cy="431381"/>
          </a:xfrm>
          <a:prstGeom prst="bentConnector3">
            <a:avLst>
              <a:gd name="adj1" fmla="val 50000"/>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cxnSp>
        <p:nvCxnSpPr>
          <p:cNvPr id="2064" name="Connector: Elbow 2063">
            <a:extLst>
              <a:ext uri="{FF2B5EF4-FFF2-40B4-BE49-F238E27FC236}">
                <a16:creationId xmlns:a16="http://schemas.microsoft.com/office/drawing/2014/main" id="{9B3B1B17-790E-1B82-6AE9-192A86B756CA}"/>
              </a:ext>
            </a:extLst>
          </p:cNvPr>
          <p:cNvCxnSpPr>
            <a:cxnSpLocks/>
            <a:stCxn id="34" idx="1"/>
            <a:endCxn id="35" idx="3"/>
          </p:cNvCxnSpPr>
          <p:nvPr/>
        </p:nvCxnSpPr>
        <p:spPr>
          <a:xfrm rot="10800000" flipV="1">
            <a:off x="4609786" y="6028199"/>
            <a:ext cx="635791" cy="331"/>
          </a:xfrm>
          <a:prstGeom prst="bentConnector3">
            <a:avLst>
              <a:gd name="adj1" fmla="val 50000"/>
            </a:avLst>
          </a:prstGeom>
          <a:ln w="3175" cap="sq">
            <a:solidFill>
              <a:schemeClr val="bg1">
                <a:lumMod val="75000"/>
              </a:schemeClr>
            </a:solidFill>
            <a:tailEnd type="triangle"/>
          </a:ln>
        </p:spPr>
        <p:style>
          <a:lnRef idx="1">
            <a:schemeClr val="accent1"/>
          </a:lnRef>
          <a:fillRef idx="0">
            <a:schemeClr val="accent1"/>
          </a:fillRef>
          <a:effectRef idx="0">
            <a:schemeClr val="dk1"/>
          </a:effectRef>
          <a:fontRef idx="minor">
            <a:schemeClr val="lt1"/>
          </a:fontRef>
        </p:style>
      </p:cxnSp>
    </p:spTree>
    <p:extLst>
      <p:ext uri="{BB962C8B-B14F-4D97-AF65-F5344CB8AC3E}">
        <p14:creationId xmlns:p14="http://schemas.microsoft.com/office/powerpoint/2010/main" val="1263383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DFCE0E3C-012B-4F30-8D46-589FB7BDFA9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flipH="1">
            <a:off x="5173884" y="-2"/>
            <a:ext cx="7018116" cy="6858001"/>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2" name="Title 1"/>
          <p:cNvSpPr>
            <a:spLocks noGrp="1"/>
          </p:cNvSpPr>
          <p:nvPr>
            <p:ph type="ctrTitle"/>
          </p:nvPr>
        </p:nvSpPr>
        <p:spPr>
          <a:xfrm>
            <a:off x="442913" y="1893539"/>
            <a:ext cx="7418387" cy="2428875"/>
          </a:xfrm>
        </p:spPr>
        <p:txBody>
          <a:bodyPr vert="horz" rtlCol="0">
            <a:normAutofit/>
          </a:bodyPr>
          <a:lstStyle/>
          <a:p>
            <a:pPr rtl="0">
              <a:lnSpc>
                <a:spcPct val="90000"/>
              </a:lnSpc>
            </a:pPr>
            <a:r>
              <a:rPr lang="en-gb" sz="4000" dirty="0"/>
              <a:t>6.1</a:t>
            </a:r>
            <a:r>
              <a:rPr lang="en-gb" sz="4000" dirty="0">
                <a:latin typeface="+mj-lt"/>
              </a:rPr>
              <a:t>.</a:t>
            </a:r>
            <a:r>
              <a:rPr lang="en-gb" sz="4000" dirty="0"/>
              <a:t> </a:t>
            </a:r>
            <a:r>
              <a:rPr lang="lv-LV" sz="4000" dirty="0"/>
              <a:t>N</a:t>
            </a:r>
            <a:r>
              <a:rPr lang="en-gb" sz="4000" dirty="0" err="1"/>
              <a:t>atural</a:t>
            </a:r>
            <a:r>
              <a:rPr lang="en-gb" sz="4000" dirty="0"/>
              <a:t> disasters</a:t>
            </a:r>
            <a:endParaRPr lang="en-GB" sz="4000" dirty="0">
              <a:latin typeface="+mj-lt"/>
              <a:cs typeface="Arial"/>
            </a:endParaRPr>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en-GB" sz="1600"/>
          </a:p>
        </p:txBody>
      </p:sp>
    </p:spTree>
    <p:extLst>
      <p:ext uri="{BB962C8B-B14F-4D97-AF65-F5344CB8AC3E}">
        <p14:creationId xmlns:p14="http://schemas.microsoft.com/office/powerpoint/2010/main" val="3483533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062C7562-6D69-5005-C5F1-C5EA8C88C940}"/>
              </a:ext>
            </a:extLst>
          </p:cNvPr>
          <p:cNvGraphicFramePr>
            <a:graphicFrameLocks noChangeAspect="1"/>
          </p:cNvGraphicFramePr>
          <p:nvPr>
            <p:custDataLst>
              <p:tags r:id="rId1"/>
            </p:custDataLst>
            <p:extLst>
              <p:ext uri="{D42A27DB-BD31-4B8C-83A1-F6EECF244321}">
                <p14:modId xmlns:p14="http://schemas.microsoft.com/office/powerpoint/2010/main" val="28154541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63" imgH="562" progId="TCLayout.ActiveDocument.1">
                  <p:embed/>
                </p:oleObj>
              </mc:Choice>
              <mc:Fallback>
                <p:oleObj name="think-cell Slide" r:id="rId4" imgW="563" imgH="562" progId="TCLayout.ActiveDocument.1">
                  <p:embed/>
                  <p:pic>
                    <p:nvPicPr>
                      <p:cNvPr id="6" name="think-cell data - do not delete" hidden="1">
                        <a:extLst>
                          <a:ext uri="{FF2B5EF4-FFF2-40B4-BE49-F238E27FC236}">
                            <a16:creationId xmlns:a16="http://schemas.microsoft.com/office/drawing/2014/main" id="{062C7562-6D69-5005-C5F1-C5EA8C88C94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8" name="Rectangle 67">
            <a:extLst>
              <a:ext uri="{FF2B5EF4-FFF2-40B4-BE49-F238E27FC236}">
                <a16:creationId xmlns:a16="http://schemas.microsoft.com/office/drawing/2014/main" id="{DC58C25F-8110-0C29-4A50-5DADA78B621C}"/>
              </a:ext>
            </a:extLst>
          </p:cNvPr>
          <p:cNvSpPr/>
          <p:nvPr/>
        </p:nvSpPr>
        <p:spPr>
          <a:xfrm>
            <a:off x="6275388" y="1819275"/>
            <a:ext cx="4826811"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a:t>What should you do if you are caught in a forest fire?</a:t>
            </a:r>
          </a:p>
        </p:txBody>
      </p:sp>
      <p:sp>
        <p:nvSpPr>
          <p:cNvPr id="69" name="Rectangle 68">
            <a:extLst>
              <a:ext uri="{FF2B5EF4-FFF2-40B4-BE49-F238E27FC236}">
                <a16:creationId xmlns:a16="http://schemas.microsoft.com/office/drawing/2014/main" id="{6F441B59-1EA1-79F9-2301-6600202372C1}"/>
              </a:ext>
            </a:extLst>
          </p:cNvPr>
          <p:cNvSpPr/>
          <p:nvPr/>
        </p:nvSpPr>
        <p:spPr>
          <a:xfrm>
            <a:off x="11173088" y="1819275"/>
            <a:ext cx="5760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nvGrpSpPr>
          <p:cNvPr id="23" name="Google Shape;1016;p85">
            <a:extLst>
              <a:ext uri="{FF2B5EF4-FFF2-40B4-BE49-F238E27FC236}">
                <a16:creationId xmlns:a16="http://schemas.microsoft.com/office/drawing/2014/main" id="{2C5C5110-3897-EA73-7294-681D5C34C589}"/>
              </a:ext>
            </a:extLst>
          </p:cNvPr>
          <p:cNvGrpSpPr/>
          <p:nvPr/>
        </p:nvGrpSpPr>
        <p:grpSpPr>
          <a:xfrm>
            <a:off x="11280725" y="1927275"/>
            <a:ext cx="360363" cy="360363"/>
            <a:chOff x="6609739" y="1462663"/>
            <a:chExt cx="453681" cy="453496"/>
          </a:xfrm>
          <a:solidFill>
            <a:schemeClr val="bg1"/>
          </a:solidFill>
        </p:grpSpPr>
        <p:sp>
          <p:nvSpPr>
            <p:cNvPr id="24" name="Google Shape;1017;p85">
              <a:extLst>
                <a:ext uri="{FF2B5EF4-FFF2-40B4-BE49-F238E27FC236}">
                  <a16:creationId xmlns:a16="http://schemas.microsoft.com/office/drawing/2014/main" id="{471BA042-EC47-EF09-8744-7DDB4FB50433}"/>
                </a:ext>
              </a:extLst>
            </p:cNvPr>
            <p:cNvSpPr/>
            <p:nvPr/>
          </p:nvSpPr>
          <p:spPr>
            <a:xfrm>
              <a:off x="6974499" y="1462663"/>
              <a:ext cx="189" cy="19340"/>
            </a:xfrm>
            <a:custGeom>
              <a:avLst/>
              <a:gdLst/>
              <a:ahLst/>
              <a:cxnLst/>
              <a:rect l="l" t="t" r="r" b="b"/>
              <a:pathLst>
                <a:path w="189" h="19340" extrusionOk="0">
                  <a:moveTo>
                    <a:pt x="0" y="0"/>
                  </a:moveTo>
                  <a:lnTo>
                    <a:pt x="189" y="19341"/>
                  </a:lnTo>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1018;p85">
              <a:extLst>
                <a:ext uri="{FF2B5EF4-FFF2-40B4-BE49-F238E27FC236}">
                  <a16:creationId xmlns:a16="http://schemas.microsoft.com/office/drawing/2014/main" id="{7FA0B9BD-34FB-58E2-2ECB-680A9E3F6942}"/>
                </a:ext>
              </a:extLst>
            </p:cNvPr>
            <p:cNvSpPr/>
            <p:nvPr/>
          </p:nvSpPr>
          <p:spPr>
            <a:xfrm>
              <a:off x="6609739" y="1462821"/>
              <a:ext cx="453681" cy="453338"/>
            </a:xfrm>
            <a:custGeom>
              <a:avLst/>
              <a:gdLst/>
              <a:ahLst/>
              <a:cxnLst/>
              <a:rect l="l" t="t" r="r" b="b"/>
              <a:pathLst>
                <a:path w="453681" h="453338" extrusionOk="0">
                  <a:moveTo>
                    <a:pt x="0" y="0"/>
                  </a:moveTo>
                  <a:lnTo>
                    <a:pt x="0" y="453244"/>
                  </a:lnTo>
                  <a:lnTo>
                    <a:pt x="84038" y="453244"/>
                  </a:lnTo>
                  <a:lnTo>
                    <a:pt x="93679" y="453244"/>
                  </a:lnTo>
                  <a:lnTo>
                    <a:pt x="94152" y="387505"/>
                  </a:lnTo>
                  <a:lnTo>
                    <a:pt x="57758" y="388040"/>
                  </a:lnTo>
                  <a:lnTo>
                    <a:pt x="92009" y="316096"/>
                  </a:lnTo>
                  <a:lnTo>
                    <a:pt x="72253" y="316096"/>
                  </a:lnTo>
                  <a:lnTo>
                    <a:pt x="102061" y="258641"/>
                  </a:lnTo>
                  <a:lnTo>
                    <a:pt x="131870" y="316096"/>
                  </a:lnTo>
                  <a:lnTo>
                    <a:pt x="112113" y="316096"/>
                  </a:lnTo>
                  <a:lnTo>
                    <a:pt x="146490" y="388261"/>
                  </a:lnTo>
                  <a:lnTo>
                    <a:pt x="106567" y="388261"/>
                  </a:lnTo>
                  <a:lnTo>
                    <a:pt x="107039" y="453244"/>
                  </a:lnTo>
                  <a:lnTo>
                    <a:pt x="116682" y="453244"/>
                  </a:lnTo>
                  <a:lnTo>
                    <a:pt x="196465" y="453244"/>
                  </a:lnTo>
                  <a:lnTo>
                    <a:pt x="196465" y="453244"/>
                  </a:lnTo>
                  <a:lnTo>
                    <a:pt x="215780" y="453244"/>
                  </a:lnTo>
                  <a:lnTo>
                    <a:pt x="215780" y="249443"/>
                  </a:lnTo>
                  <a:lnTo>
                    <a:pt x="165113" y="249443"/>
                  </a:lnTo>
                  <a:lnTo>
                    <a:pt x="201696" y="185846"/>
                  </a:lnTo>
                  <a:lnTo>
                    <a:pt x="179040" y="185846"/>
                  </a:lnTo>
                  <a:lnTo>
                    <a:pt x="212945" y="127163"/>
                  </a:lnTo>
                  <a:lnTo>
                    <a:pt x="192904" y="127163"/>
                  </a:lnTo>
                  <a:lnTo>
                    <a:pt x="226714" y="74086"/>
                  </a:lnTo>
                  <a:lnTo>
                    <a:pt x="257374" y="127163"/>
                  </a:lnTo>
                  <a:lnTo>
                    <a:pt x="237302" y="127163"/>
                  </a:lnTo>
                  <a:lnTo>
                    <a:pt x="271207" y="185846"/>
                  </a:lnTo>
                  <a:lnTo>
                    <a:pt x="248173" y="185846"/>
                  </a:lnTo>
                  <a:lnTo>
                    <a:pt x="284882" y="249380"/>
                  </a:lnTo>
                  <a:lnTo>
                    <a:pt x="235223" y="249380"/>
                  </a:lnTo>
                  <a:lnTo>
                    <a:pt x="235223" y="433746"/>
                  </a:lnTo>
                  <a:lnTo>
                    <a:pt x="235223" y="433746"/>
                  </a:lnTo>
                  <a:lnTo>
                    <a:pt x="235223" y="450503"/>
                  </a:lnTo>
                  <a:lnTo>
                    <a:pt x="235223" y="450503"/>
                  </a:lnTo>
                  <a:lnTo>
                    <a:pt x="235223" y="453086"/>
                  </a:lnTo>
                  <a:lnTo>
                    <a:pt x="334164" y="453338"/>
                  </a:lnTo>
                  <a:lnTo>
                    <a:pt x="334164" y="453118"/>
                  </a:lnTo>
                  <a:lnTo>
                    <a:pt x="345445" y="453118"/>
                  </a:lnTo>
                  <a:lnTo>
                    <a:pt x="345885" y="390119"/>
                  </a:lnTo>
                  <a:lnTo>
                    <a:pt x="307633" y="390119"/>
                  </a:lnTo>
                  <a:lnTo>
                    <a:pt x="341978" y="317986"/>
                  </a:lnTo>
                  <a:lnTo>
                    <a:pt x="322221" y="317986"/>
                  </a:lnTo>
                  <a:lnTo>
                    <a:pt x="352030" y="260499"/>
                  </a:lnTo>
                  <a:lnTo>
                    <a:pt x="381839" y="317986"/>
                  </a:lnTo>
                  <a:lnTo>
                    <a:pt x="362082" y="317986"/>
                  </a:lnTo>
                  <a:lnTo>
                    <a:pt x="396459" y="390119"/>
                  </a:lnTo>
                  <a:lnTo>
                    <a:pt x="358206" y="390119"/>
                  </a:lnTo>
                  <a:lnTo>
                    <a:pt x="358647" y="453118"/>
                  </a:lnTo>
                  <a:lnTo>
                    <a:pt x="367879" y="453118"/>
                  </a:lnTo>
                  <a:lnTo>
                    <a:pt x="453681" y="453118"/>
                  </a:lnTo>
                  <a:lnTo>
                    <a:pt x="453681" y="0"/>
                  </a:lnTo>
                  <a:close/>
                  <a:moveTo>
                    <a:pt x="434271" y="433903"/>
                  </a:moveTo>
                  <a:lnTo>
                    <a:pt x="377553" y="433903"/>
                  </a:lnTo>
                  <a:lnTo>
                    <a:pt x="377364" y="407286"/>
                  </a:lnTo>
                  <a:lnTo>
                    <a:pt x="426520" y="407286"/>
                  </a:lnTo>
                  <a:lnTo>
                    <a:pt x="392111" y="337043"/>
                  </a:lnTo>
                  <a:lnTo>
                    <a:pt x="413002" y="337043"/>
                  </a:lnTo>
                  <a:lnTo>
                    <a:pt x="352093" y="219645"/>
                  </a:lnTo>
                  <a:lnTo>
                    <a:pt x="291216" y="337043"/>
                  </a:lnTo>
                  <a:lnTo>
                    <a:pt x="312107" y="337043"/>
                  </a:lnTo>
                  <a:lnTo>
                    <a:pt x="277761" y="407412"/>
                  </a:lnTo>
                  <a:lnTo>
                    <a:pt x="326916" y="407412"/>
                  </a:lnTo>
                  <a:lnTo>
                    <a:pt x="326728" y="434187"/>
                  </a:lnTo>
                  <a:lnTo>
                    <a:pt x="257689" y="434187"/>
                  </a:lnTo>
                  <a:lnTo>
                    <a:pt x="257689" y="268815"/>
                  </a:lnTo>
                  <a:lnTo>
                    <a:pt x="318314" y="268815"/>
                  </a:lnTo>
                  <a:lnTo>
                    <a:pt x="281605" y="205281"/>
                  </a:lnTo>
                  <a:lnTo>
                    <a:pt x="304671" y="205281"/>
                  </a:lnTo>
                  <a:lnTo>
                    <a:pt x="270766" y="146598"/>
                  </a:lnTo>
                  <a:lnTo>
                    <a:pt x="290838" y="146598"/>
                  </a:lnTo>
                  <a:lnTo>
                    <a:pt x="226714" y="35626"/>
                  </a:lnTo>
                  <a:lnTo>
                    <a:pt x="159441" y="146598"/>
                  </a:lnTo>
                  <a:lnTo>
                    <a:pt x="179512" y="146598"/>
                  </a:lnTo>
                  <a:lnTo>
                    <a:pt x="145576" y="205281"/>
                  </a:lnTo>
                  <a:lnTo>
                    <a:pt x="168232" y="205281"/>
                  </a:lnTo>
                  <a:lnTo>
                    <a:pt x="131523" y="268815"/>
                  </a:lnTo>
                  <a:lnTo>
                    <a:pt x="193188" y="268815"/>
                  </a:lnTo>
                  <a:lnTo>
                    <a:pt x="192936" y="434155"/>
                  </a:lnTo>
                  <a:lnTo>
                    <a:pt x="125473" y="434155"/>
                  </a:lnTo>
                  <a:lnTo>
                    <a:pt x="125473" y="407192"/>
                  </a:lnTo>
                  <a:lnTo>
                    <a:pt x="176393" y="407192"/>
                  </a:lnTo>
                  <a:lnTo>
                    <a:pt x="142016" y="335058"/>
                  </a:lnTo>
                  <a:lnTo>
                    <a:pt x="162938" y="335058"/>
                  </a:lnTo>
                  <a:lnTo>
                    <a:pt x="102030" y="217629"/>
                  </a:lnTo>
                  <a:lnTo>
                    <a:pt x="41121" y="335058"/>
                  </a:lnTo>
                  <a:lnTo>
                    <a:pt x="62044" y="335058"/>
                  </a:lnTo>
                  <a:lnTo>
                    <a:pt x="27383" y="407192"/>
                  </a:lnTo>
                  <a:lnTo>
                    <a:pt x="74648" y="407192"/>
                  </a:lnTo>
                  <a:lnTo>
                    <a:pt x="74994" y="434092"/>
                  </a:lnTo>
                  <a:lnTo>
                    <a:pt x="19442" y="434092"/>
                  </a:lnTo>
                  <a:lnTo>
                    <a:pt x="19442" y="19183"/>
                  </a:lnTo>
                  <a:lnTo>
                    <a:pt x="434271" y="19183"/>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50" name="Rectangle 49">
            <a:extLst>
              <a:ext uri="{FF2B5EF4-FFF2-40B4-BE49-F238E27FC236}">
                <a16:creationId xmlns:a16="http://schemas.microsoft.com/office/drawing/2014/main" id="{1E384B44-88CC-8F76-E9AF-DBDBDD24EECE}"/>
              </a:ext>
            </a:extLst>
          </p:cNvPr>
          <p:cNvSpPr/>
          <p:nvPr/>
        </p:nvSpPr>
        <p:spPr>
          <a:xfrm>
            <a:off x="442913" y="1819275"/>
            <a:ext cx="4826811"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rtl="0">
              <a:lnSpc>
                <a:spcPct val="100000"/>
              </a:lnSpc>
            </a:pPr>
            <a:r>
              <a:rPr lang="en-gb" sz="1600" b="1" dirty="0"/>
              <a:t>What should </a:t>
            </a:r>
            <a:r>
              <a:rPr lang="lv-LV" sz="1600" b="1" dirty="0" err="1"/>
              <a:t>you</a:t>
            </a:r>
            <a:r>
              <a:rPr lang="en-gb" sz="1600" b="1" dirty="0"/>
              <a:t> do if </a:t>
            </a:r>
            <a:r>
              <a:rPr lang="lv-LV" sz="1600" b="1" dirty="0" err="1"/>
              <a:t>you</a:t>
            </a:r>
            <a:r>
              <a:rPr lang="en-gb" sz="1600" b="1" dirty="0"/>
              <a:t> see a fire?</a:t>
            </a:r>
          </a:p>
        </p:txBody>
      </p:sp>
      <p:sp>
        <p:nvSpPr>
          <p:cNvPr id="61" name="Rectangle 60">
            <a:extLst>
              <a:ext uri="{FF2B5EF4-FFF2-40B4-BE49-F238E27FC236}">
                <a16:creationId xmlns:a16="http://schemas.microsoft.com/office/drawing/2014/main" id="{36EC9590-1EE1-4A70-E132-4F25FB2A166A}"/>
              </a:ext>
            </a:extLst>
          </p:cNvPr>
          <p:cNvSpPr/>
          <p:nvPr/>
        </p:nvSpPr>
        <p:spPr>
          <a:xfrm>
            <a:off x="5340613" y="1819275"/>
            <a:ext cx="576000" cy="576000"/>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nvGrpSpPr>
          <p:cNvPr id="5" name="Google Shape;970;p84">
            <a:extLst>
              <a:ext uri="{FF2B5EF4-FFF2-40B4-BE49-F238E27FC236}">
                <a16:creationId xmlns:a16="http://schemas.microsoft.com/office/drawing/2014/main" id="{65061E83-58C9-D2B5-D4C8-CBAF9E3E56CE}"/>
              </a:ext>
            </a:extLst>
          </p:cNvPr>
          <p:cNvGrpSpPr/>
          <p:nvPr/>
        </p:nvGrpSpPr>
        <p:grpSpPr>
          <a:xfrm>
            <a:off x="5448267" y="1927275"/>
            <a:ext cx="360363" cy="360363"/>
            <a:chOff x="8442694" y="1867103"/>
            <a:chExt cx="457200" cy="457200"/>
          </a:xfrm>
          <a:solidFill>
            <a:schemeClr val="bg1"/>
          </a:solidFill>
        </p:grpSpPr>
        <p:sp>
          <p:nvSpPr>
            <p:cNvPr id="9" name="Google Shape;971;p84">
              <a:extLst>
                <a:ext uri="{FF2B5EF4-FFF2-40B4-BE49-F238E27FC236}">
                  <a16:creationId xmlns:a16="http://schemas.microsoft.com/office/drawing/2014/main" id="{AE90E3F2-CCBD-9B87-D668-D7BDD4414C26}"/>
                </a:ext>
              </a:extLst>
            </p:cNvPr>
            <p:cNvSpPr/>
            <p:nvPr/>
          </p:nvSpPr>
          <p:spPr>
            <a:xfrm>
              <a:off x="8442694" y="1867103"/>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10" name="Google Shape;972;p84">
              <a:extLst>
                <a:ext uri="{FF2B5EF4-FFF2-40B4-BE49-F238E27FC236}">
                  <a16:creationId xmlns:a16="http://schemas.microsoft.com/office/drawing/2014/main" id="{2F9E23BE-A36B-BA2F-7D45-005A3FE049B4}"/>
                </a:ext>
              </a:extLst>
            </p:cNvPr>
            <p:cNvSpPr/>
            <p:nvPr/>
          </p:nvSpPr>
          <p:spPr>
            <a:xfrm>
              <a:off x="8649355" y="1909362"/>
              <a:ext cx="1397" cy="2889"/>
            </a:xfrm>
            <a:custGeom>
              <a:avLst/>
              <a:gdLst/>
              <a:ahLst/>
              <a:cxnLst/>
              <a:rect l="l" t="t" r="r" b="b"/>
              <a:pathLst>
                <a:path w="1397" h="2889" extrusionOk="0">
                  <a:moveTo>
                    <a:pt x="0" y="0"/>
                  </a:moveTo>
                  <a:cubicBezTo>
                    <a:pt x="476" y="921"/>
                    <a:pt x="953" y="1873"/>
                    <a:pt x="1397" y="2889"/>
                  </a:cubicBezTo>
                  <a:lnTo>
                    <a:pt x="1016" y="254"/>
                  </a:ln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sp>
          <p:nvSpPr>
            <p:cNvPr id="11" name="Google Shape;973;p84">
              <a:extLst>
                <a:ext uri="{FF2B5EF4-FFF2-40B4-BE49-F238E27FC236}">
                  <a16:creationId xmlns:a16="http://schemas.microsoft.com/office/drawing/2014/main" id="{A9DFC1DF-B5B1-1C91-8E0E-AF1160BDDF7C}"/>
                </a:ext>
              </a:extLst>
            </p:cNvPr>
            <p:cNvSpPr/>
            <p:nvPr/>
          </p:nvSpPr>
          <p:spPr>
            <a:xfrm>
              <a:off x="8558905" y="1909647"/>
              <a:ext cx="207684" cy="374777"/>
            </a:xfrm>
            <a:custGeom>
              <a:avLst/>
              <a:gdLst/>
              <a:ahLst/>
              <a:cxnLst/>
              <a:rect l="l" t="t" r="r" b="b"/>
              <a:pathLst>
                <a:path w="207684" h="374777" extrusionOk="0">
                  <a:moveTo>
                    <a:pt x="69939" y="362934"/>
                  </a:moveTo>
                  <a:lnTo>
                    <a:pt x="67557" y="334359"/>
                  </a:lnTo>
                  <a:cubicBezTo>
                    <a:pt x="63049" y="280384"/>
                    <a:pt x="84067" y="255746"/>
                    <a:pt x="104355" y="231839"/>
                  </a:cubicBezTo>
                  <a:cubicBezTo>
                    <a:pt x="112500" y="222828"/>
                    <a:pt x="119791" y="213081"/>
                    <a:pt x="126136" y="202724"/>
                  </a:cubicBezTo>
                  <a:cubicBezTo>
                    <a:pt x="137832" y="231495"/>
                    <a:pt x="138701" y="263531"/>
                    <a:pt x="128581" y="292894"/>
                  </a:cubicBezTo>
                  <a:cubicBezTo>
                    <a:pt x="128390" y="293624"/>
                    <a:pt x="128232" y="294386"/>
                    <a:pt x="128009" y="295180"/>
                  </a:cubicBezTo>
                  <a:cubicBezTo>
                    <a:pt x="114706" y="344805"/>
                    <a:pt x="95307" y="365824"/>
                    <a:pt x="85687" y="374555"/>
                  </a:cubicBezTo>
                  <a:lnTo>
                    <a:pt x="85433" y="374777"/>
                  </a:lnTo>
                  <a:lnTo>
                    <a:pt x="110483" y="362331"/>
                  </a:lnTo>
                  <a:cubicBezTo>
                    <a:pt x="168840" y="333248"/>
                    <a:pt x="201257" y="289560"/>
                    <a:pt x="206845" y="232410"/>
                  </a:cubicBezTo>
                  <a:cubicBezTo>
                    <a:pt x="215830" y="140335"/>
                    <a:pt x="150615" y="40577"/>
                    <a:pt x="111595" y="10509"/>
                  </a:cubicBezTo>
                  <a:lnTo>
                    <a:pt x="109182" y="8636"/>
                  </a:lnTo>
                  <a:cubicBezTo>
                    <a:pt x="103771" y="4818"/>
                    <a:pt x="97777" y="1901"/>
                    <a:pt x="91433" y="0"/>
                  </a:cubicBezTo>
                  <a:lnTo>
                    <a:pt x="91814" y="2635"/>
                  </a:lnTo>
                  <a:cubicBezTo>
                    <a:pt x="94844" y="9737"/>
                    <a:pt x="96357" y="17394"/>
                    <a:pt x="96259" y="25114"/>
                  </a:cubicBezTo>
                  <a:cubicBezTo>
                    <a:pt x="96320" y="31735"/>
                    <a:pt x="95246" y="38318"/>
                    <a:pt x="93084" y="44577"/>
                  </a:cubicBezTo>
                  <a:cubicBezTo>
                    <a:pt x="87337" y="67469"/>
                    <a:pt x="70859" y="91821"/>
                    <a:pt x="53365" y="117158"/>
                  </a:cubicBezTo>
                  <a:cubicBezTo>
                    <a:pt x="11582" y="178213"/>
                    <a:pt x="-40393" y="254191"/>
                    <a:pt x="49555" y="342805"/>
                  </a:cubicBezTo>
                  <a:close/>
                  <a:moveTo>
                    <a:pt x="70859" y="129159"/>
                  </a:moveTo>
                  <a:cubicBezTo>
                    <a:pt x="90925" y="99854"/>
                    <a:pt x="110134" y="71755"/>
                    <a:pt x="115182" y="43180"/>
                  </a:cubicBezTo>
                  <a:cubicBezTo>
                    <a:pt x="149504" y="81280"/>
                    <a:pt x="192557" y="159480"/>
                    <a:pt x="185699" y="230315"/>
                  </a:cubicBezTo>
                  <a:cubicBezTo>
                    <a:pt x="182808" y="263658"/>
                    <a:pt x="166992" y="294548"/>
                    <a:pt x="141630" y="316389"/>
                  </a:cubicBezTo>
                  <a:cubicBezTo>
                    <a:pt x="157505" y="281464"/>
                    <a:pt x="168173" y="229330"/>
                    <a:pt x="134455" y="171196"/>
                  </a:cubicBezTo>
                  <a:lnTo>
                    <a:pt x="123882" y="152972"/>
                  </a:lnTo>
                  <a:cubicBezTo>
                    <a:pt x="123014" y="158620"/>
                    <a:pt x="121600" y="164170"/>
                    <a:pt x="119659" y="169545"/>
                  </a:cubicBezTo>
                  <a:cubicBezTo>
                    <a:pt x="116941" y="177392"/>
                    <a:pt x="113044" y="184779"/>
                    <a:pt x="108102" y="191452"/>
                  </a:cubicBezTo>
                  <a:cubicBezTo>
                    <a:pt x="102326" y="200924"/>
                    <a:pt x="95660" y="209822"/>
                    <a:pt x="88195" y="218027"/>
                  </a:cubicBezTo>
                  <a:cubicBezTo>
                    <a:pt x="70732" y="238570"/>
                    <a:pt x="49714" y="263335"/>
                    <a:pt x="46221" y="307245"/>
                  </a:cubicBezTo>
                  <a:cubicBezTo>
                    <a:pt x="-5436" y="240665"/>
                    <a:pt x="31743" y="186341"/>
                    <a:pt x="70859" y="129159"/>
                  </a:cubicBezTo>
                  <a:close/>
                </a:path>
              </a:pathLst>
            </a:custGeom>
            <a:grpFill/>
            <a:ln>
              <a:noFill/>
            </a:ln>
          </p:spPr>
          <p:txBody>
            <a:bodyPr spcFirstLastPara="1" wrap="square" lIns="91425" tIns="45700" rIns="91425" bIns="45700" rtlCol="0" anchor="ctr" anchorCtr="0">
              <a:noAutofit/>
            </a:bodyPr>
            <a:lstStyle/>
            <a:p>
              <a:pPr marL="0" marR="0" lvl="0" indent="0" algn="l" rtl="0">
                <a:spcBef>
                  <a:spcPts val="0"/>
                </a:spcBef>
                <a:spcAft>
                  <a:spcPts val="0"/>
                </a:spcAft>
                <a:buNone/>
              </a:pPr>
              <a:endParaRPr sz="1600">
                <a:solidFill>
                  <a:schemeClr val="dk2"/>
                </a:solidFill>
                <a:latin typeface="Arial"/>
                <a:ea typeface="Arial"/>
                <a:cs typeface="Arial"/>
                <a:sym typeface="Arial"/>
              </a:endParaRPr>
            </a:p>
          </p:txBody>
        </p:sp>
      </p:grpSp>
      <p:sp>
        <p:nvSpPr>
          <p:cNvPr id="52" name="Rectangle 51">
            <a:extLst>
              <a:ext uri="{FF2B5EF4-FFF2-40B4-BE49-F238E27FC236}">
                <a16:creationId xmlns:a16="http://schemas.microsoft.com/office/drawing/2014/main" id="{54140961-D367-FFB1-E0FC-3F385487D472}"/>
              </a:ext>
            </a:extLst>
          </p:cNvPr>
          <p:cNvSpPr/>
          <p:nvPr/>
        </p:nvSpPr>
        <p:spPr>
          <a:xfrm>
            <a:off x="1107653" y="2539188"/>
            <a:ext cx="4808960" cy="61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a:solidFill>
                  <a:schemeClr val="tx1"/>
                </a:solidFill>
                <a:effectLst/>
              </a:rPr>
              <a:t>Call </a:t>
            </a:r>
            <a:r>
              <a:rPr lang="en-gb" sz="1200" b="1" i="0">
                <a:solidFill>
                  <a:srgbClr val="A8192D"/>
                </a:solidFill>
                <a:effectLst/>
              </a:rPr>
              <a:t>112 </a:t>
            </a:r>
            <a:r>
              <a:rPr lang="en-gb" sz="1200" b="0" i="0">
                <a:solidFill>
                  <a:schemeClr val="tx1"/>
                </a:solidFill>
                <a:effectLst/>
              </a:rPr>
              <a:t>immediately and describe the location of the fire as accurately as possible.</a:t>
            </a:r>
          </a:p>
        </p:txBody>
      </p:sp>
      <p:grpSp>
        <p:nvGrpSpPr>
          <p:cNvPr id="3" name="Group 2">
            <a:extLst>
              <a:ext uri="{FF2B5EF4-FFF2-40B4-BE49-F238E27FC236}">
                <a16:creationId xmlns:a16="http://schemas.microsoft.com/office/drawing/2014/main" id="{2D6035EB-21B7-A2AC-BF5F-3D0849CC3AE3}"/>
              </a:ext>
            </a:extLst>
          </p:cNvPr>
          <p:cNvGrpSpPr/>
          <p:nvPr/>
        </p:nvGrpSpPr>
        <p:grpSpPr>
          <a:xfrm>
            <a:off x="442913" y="2538660"/>
            <a:ext cx="576263" cy="612000"/>
            <a:chOff x="442913" y="2538660"/>
            <a:chExt cx="576263" cy="612000"/>
          </a:xfrm>
        </p:grpSpPr>
        <p:sp>
          <p:nvSpPr>
            <p:cNvPr id="57" name="Rectangle 56">
              <a:extLst>
                <a:ext uri="{FF2B5EF4-FFF2-40B4-BE49-F238E27FC236}">
                  <a16:creationId xmlns:a16="http://schemas.microsoft.com/office/drawing/2014/main" id="{A073C5EE-5299-ADD0-94D7-3170276FA166}"/>
                </a:ext>
              </a:extLst>
            </p:cNvPr>
            <p:cNvSpPr/>
            <p:nvPr/>
          </p:nvSpPr>
          <p:spPr>
            <a:xfrm>
              <a:off x="442913" y="2538660"/>
              <a:ext cx="576263" cy="612000"/>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58" name="L-Shape 57">
              <a:extLst>
                <a:ext uri="{FF2B5EF4-FFF2-40B4-BE49-F238E27FC236}">
                  <a16:creationId xmlns:a16="http://schemas.microsoft.com/office/drawing/2014/main" id="{1CA40E5F-52E1-906F-10FD-B58385773173}"/>
                </a:ext>
              </a:extLst>
            </p:cNvPr>
            <p:cNvSpPr/>
            <p:nvPr/>
          </p:nvSpPr>
          <p:spPr>
            <a:xfrm rot="13500000">
              <a:off x="559307" y="2708272"/>
              <a:ext cx="272777" cy="272777"/>
            </a:xfrm>
            <a:prstGeom prst="corner">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grpSp>
      <p:sp>
        <p:nvSpPr>
          <p:cNvPr id="62" name="Rectangle 61">
            <a:extLst>
              <a:ext uri="{FF2B5EF4-FFF2-40B4-BE49-F238E27FC236}">
                <a16:creationId xmlns:a16="http://schemas.microsoft.com/office/drawing/2014/main" id="{2807FCC7-6EAD-0C0D-B605-03EEAC731F8C}"/>
              </a:ext>
            </a:extLst>
          </p:cNvPr>
          <p:cNvSpPr/>
          <p:nvPr/>
        </p:nvSpPr>
        <p:spPr>
          <a:xfrm>
            <a:off x="5269725" y="1819275"/>
            <a:ext cx="72000" cy="576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rtlCol="0"/>
          <a:lstStyle/>
          <a:p>
            <a:pPr rtl="0"/>
            <a:r>
              <a:rPr lang="en-US" dirty="0"/>
              <a:t>Fires in forests and peat bogs​</a:t>
            </a:r>
            <a:br>
              <a:rPr lang="lv-LV" dirty="0"/>
            </a:br>
            <a:r>
              <a:rPr lang="en-gb" dirty="0">
                <a:solidFill>
                  <a:srgbClr val="A8192D"/>
                </a:solidFill>
              </a:rPr>
              <a:t>How to proceed?</a:t>
            </a:r>
            <a:endParaRPr lang="en-GB" dirty="0">
              <a:solidFill>
                <a:srgbClr val="A8192D"/>
              </a:solidFill>
            </a:endParaRPr>
          </a:p>
        </p:txBody>
      </p:sp>
      <p:cxnSp>
        <p:nvCxnSpPr>
          <p:cNvPr id="55" name="Straight Connector 54">
            <a:extLst>
              <a:ext uri="{FF2B5EF4-FFF2-40B4-BE49-F238E27FC236}">
                <a16:creationId xmlns:a16="http://schemas.microsoft.com/office/drawing/2014/main" id="{41BD9CB5-1387-FE6E-96DE-C1E83115FF49}"/>
              </a:ext>
            </a:extLst>
          </p:cNvPr>
          <p:cNvCxnSpPr>
            <a:cxnSpLocks/>
          </p:cNvCxnSpPr>
          <p:nvPr/>
        </p:nvCxnSpPr>
        <p:spPr>
          <a:xfrm>
            <a:off x="6940550" y="3462045"/>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cxnSp>
        <p:nvCxnSpPr>
          <p:cNvPr id="60" name="Straight Connector 59">
            <a:extLst>
              <a:ext uri="{FF2B5EF4-FFF2-40B4-BE49-F238E27FC236}">
                <a16:creationId xmlns:a16="http://schemas.microsoft.com/office/drawing/2014/main" id="{88D7CFA4-9630-9E6E-9558-B995D1763B49}"/>
              </a:ext>
            </a:extLst>
          </p:cNvPr>
          <p:cNvCxnSpPr>
            <a:cxnSpLocks/>
          </p:cNvCxnSpPr>
          <p:nvPr/>
        </p:nvCxnSpPr>
        <p:spPr>
          <a:xfrm>
            <a:off x="6940550" y="4497097"/>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70" name="Rectangle 69">
            <a:extLst>
              <a:ext uri="{FF2B5EF4-FFF2-40B4-BE49-F238E27FC236}">
                <a16:creationId xmlns:a16="http://schemas.microsoft.com/office/drawing/2014/main" id="{5EEF3BF7-AEB5-348C-D976-FA94F1ADC99F}"/>
              </a:ext>
            </a:extLst>
          </p:cNvPr>
          <p:cNvSpPr/>
          <p:nvPr/>
        </p:nvSpPr>
        <p:spPr>
          <a:xfrm>
            <a:off x="11102200" y="1819275"/>
            <a:ext cx="72000" cy="576000"/>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64" name="Rectangle 63">
            <a:extLst>
              <a:ext uri="{FF2B5EF4-FFF2-40B4-BE49-F238E27FC236}">
                <a16:creationId xmlns:a16="http://schemas.microsoft.com/office/drawing/2014/main" id="{C8839363-023E-6108-2610-F9869562BA65}"/>
              </a:ext>
            </a:extLst>
          </p:cNvPr>
          <p:cNvSpPr/>
          <p:nvPr/>
        </p:nvSpPr>
        <p:spPr>
          <a:xfrm>
            <a:off x="6940550" y="2538413"/>
            <a:ext cx="4808538" cy="812212"/>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dirty="0">
                <a:solidFill>
                  <a:srgbClr val="212529"/>
                </a:solidFill>
                <a:effectLst/>
              </a:rPr>
              <a:t>If a forest fire starts as a result of a campfire, try to put it out immediately by hitting the flames with branches, a blanket or any other accessible object. </a:t>
            </a:r>
            <a:br>
              <a:rPr lang="en-US" sz="1200" b="0" i="0" dirty="0">
                <a:solidFill>
                  <a:srgbClr val="212529"/>
                </a:solidFill>
                <a:effectLst/>
              </a:rPr>
            </a:br>
            <a:r>
              <a:rPr lang="en-gb" sz="1200" b="1" i="0" dirty="0">
                <a:solidFill>
                  <a:srgbClr val="A8192D"/>
                </a:solidFill>
                <a:effectLst/>
              </a:rPr>
              <a:t>Remember! </a:t>
            </a:r>
            <a:r>
              <a:rPr lang="en-gb" sz="1200" b="0" i="0" spc="-30" dirty="0">
                <a:solidFill>
                  <a:srgbClr val="212529"/>
                </a:solidFill>
                <a:effectLst/>
              </a:rPr>
              <a:t>The fire shall be extinguished by oblique blows in the direction of the burned area.</a:t>
            </a:r>
          </a:p>
        </p:txBody>
      </p:sp>
      <p:sp>
        <p:nvSpPr>
          <p:cNvPr id="91" name="Rectangle 90">
            <a:extLst>
              <a:ext uri="{FF2B5EF4-FFF2-40B4-BE49-F238E27FC236}">
                <a16:creationId xmlns:a16="http://schemas.microsoft.com/office/drawing/2014/main" id="{923ED525-0203-6BC5-F3E8-8ABB7C0A1DD9}"/>
              </a:ext>
            </a:extLst>
          </p:cNvPr>
          <p:cNvSpPr/>
          <p:nvPr/>
        </p:nvSpPr>
        <p:spPr>
          <a:xfrm>
            <a:off x="6275388" y="2538670"/>
            <a:ext cx="576263" cy="811698"/>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92" name="L-Shape 91">
            <a:extLst>
              <a:ext uri="{FF2B5EF4-FFF2-40B4-BE49-F238E27FC236}">
                <a16:creationId xmlns:a16="http://schemas.microsoft.com/office/drawing/2014/main" id="{97672140-6C3A-9556-1AB0-06A807124770}"/>
              </a:ext>
            </a:extLst>
          </p:cNvPr>
          <p:cNvSpPr/>
          <p:nvPr/>
        </p:nvSpPr>
        <p:spPr>
          <a:xfrm rot="13500000">
            <a:off x="6391782" y="2808131"/>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65" name="Rectangle 64">
            <a:extLst>
              <a:ext uri="{FF2B5EF4-FFF2-40B4-BE49-F238E27FC236}">
                <a16:creationId xmlns:a16="http://schemas.microsoft.com/office/drawing/2014/main" id="{6C9963BA-CB30-1A9A-495C-AC7D92B42F6A}"/>
              </a:ext>
            </a:extLst>
          </p:cNvPr>
          <p:cNvSpPr/>
          <p:nvPr/>
        </p:nvSpPr>
        <p:spPr>
          <a:xfrm>
            <a:off x="6940550" y="3575917"/>
            <a:ext cx="4808538" cy="80976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a:solidFill>
                  <a:srgbClr val="212529"/>
                </a:solidFill>
                <a:effectLst/>
              </a:rPr>
              <a:t>If the fire cannot be extinguished, warn others immediately and move away from the fire to a road, woodland, field or reservoir.</a:t>
            </a:r>
          </a:p>
        </p:txBody>
      </p:sp>
      <p:sp>
        <p:nvSpPr>
          <p:cNvPr id="93" name="Rectangle 92">
            <a:extLst>
              <a:ext uri="{FF2B5EF4-FFF2-40B4-BE49-F238E27FC236}">
                <a16:creationId xmlns:a16="http://schemas.microsoft.com/office/drawing/2014/main" id="{D0E0A4D4-73EA-CBEB-4379-F0B1FF036634}"/>
              </a:ext>
            </a:extLst>
          </p:cNvPr>
          <p:cNvSpPr/>
          <p:nvPr/>
        </p:nvSpPr>
        <p:spPr>
          <a:xfrm>
            <a:off x="6275388" y="3576429"/>
            <a:ext cx="576263" cy="8087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94" name="L-Shape 93">
            <a:extLst>
              <a:ext uri="{FF2B5EF4-FFF2-40B4-BE49-F238E27FC236}">
                <a16:creationId xmlns:a16="http://schemas.microsoft.com/office/drawing/2014/main" id="{1B45DCE4-892C-EC8B-4496-9FC8EDE7A80C}"/>
              </a:ext>
            </a:extLst>
          </p:cNvPr>
          <p:cNvSpPr/>
          <p:nvPr/>
        </p:nvSpPr>
        <p:spPr>
          <a:xfrm rot="13500000">
            <a:off x="6391782" y="3844409"/>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66" name="Rectangle 65">
            <a:extLst>
              <a:ext uri="{FF2B5EF4-FFF2-40B4-BE49-F238E27FC236}">
                <a16:creationId xmlns:a16="http://schemas.microsoft.com/office/drawing/2014/main" id="{F013B6EF-6664-55FA-8A95-9B25B931D676}"/>
              </a:ext>
            </a:extLst>
          </p:cNvPr>
          <p:cNvSpPr/>
          <p:nvPr/>
        </p:nvSpPr>
        <p:spPr>
          <a:xfrm>
            <a:off x="6940550" y="4610969"/>
            <a:ext cx="4808538" cy="844003"/>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spc="-30">
                <a:solidFill>
                  <a:srgbClr val="212529"/>
                </a:solidFill>
                <a:effectLst/>
              </a:rPr>
              <a:t>Move perpendicular to the direction of fire spread. If it is not possible to leave the fire, immerse yourself in water or cover yourself with wet clothes. If you're in a wooded area, lean closer to the ground. </a:t>
            </a:r>
            <a:endParaRPr lang="en-US" sz="1200" b="0" i="0" spc="-30">
              <a:solidFill>
                <a:srgbClr val="212529"/>
              </a:solidFill>
              <a:effectLst/>
            </a:endParaRPr>
          </a:p>
          <a:p>
            <a:pPr algn="l" rtl="0"/>
            <a:r>
              <a:rPr lang="en-gb" sz="1200" b="1" i="0">
                <a:solidFill>
                  <a:srgbClr val="A8192D"/>
                </a:solidFill>
                <a:effectLst/>
              </a:rPr>
              <a:t>Remember! </a:t>
            </a:r>
            <a:r>
              <a:rPr lang="en-gb" sz="1200" b="0" i="0">
                <a:solidFill>
                  <a:srgbClr val="212529"/>
                </a:solidFill>
                <a:effectLst/>
              </a:rPr>
              <a:t>The air near the ground is less smoky.</a:t>
            </a:r>
          </a:p>
        </p:txBody>
      </p:sp>
      <p:sp>
        <p:nvSpPr>
          <p:cNvPr id="95" name="Rectangle 94">
            <a:extLst>
              <a:ext uri="{FF2B5EF4-FFF2-40B4-BE49-F238E27FC236}">
                <a16:creationId xmlns:a16="http://schemas.microsoft.com/office/drawing/2014/main" id="{443FAA3C-0F7C-AD6B-CBF1-68825DEE28EF}"/>
              </a:ext>
            </a:extLst>
          </p:cNvPr>
          <p:cNvSpPr/>
          <p:nvPr/>
        </p:nvSpPr>
        <p:spPr>
          <a:xfrm>
            <a:off x="6275388" y="4611502"/>
            <a:ext cx="576263" cy="842936"/>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96" name="L-Shape 95">
            <a:extLst>
              <a:ext uri="{FF2B5EF4-FFF2-40B4-BE49-F238E27FC236}">
                <a16:creationId xmlns:a16="http://schemas.microsoft.com/office/drawing/2014/main" id="{F8E7CD43-EB84-01FE-1CF1-D4FC0D81A442}"/>
              </a:ext>
            </a:extLst>
          </p:cNvPr>
          <p:cNvSpPr/>
          <p:nvPr/>
        </p:nvSpPr>
        <p:spPr>
          <a:xfrm rot="13500000">
            <a:off x="6391782" y="4896582"/>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sp>
        <p:nvSpPr>
          <p:cNvPr id="97" name="Slide Number Placeholder 3">
            <a:extLst>
              <a:ext uri="{FF2B5EF4-FFF2-40B4-BE49-F238E27FC236}">
                <a16:creationId xmlns:a16="http://schemas.microsoft.com/office/drawing/2014/main" id="{8FF7DDF1-7E6A-F978-68B7-8269C3B570E1}"/>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8</a:t>
            </a:fld>
            <a:endParaRPr lang="en-GB"/>
          </a:p>
        </p:txBody>
      </p:sp>
      <p:cxnSp>
        <p:nvCxnSpPr>
          <p:cNvPr id="12" name="Straight Connector 11">
            <a:extLst>
              <a:ext uri="{FF2B5EF4-FFF2-40B4-BE49-F238E27FC236}">
                <a16:creationId xmlns:a16="http://schemas.microsoft.com/office/drawing/2014/main" id="{115247EA-EE3B-31EE-8D48-4898D35A3280}"/>
              </a:ext>
            </a:extLst>
          </p:cNvPr>
          <p:cNvCxnSpPr>
            <a:cxnSpLocks/>
          </p:cNvCxnSpPr>
          <p:nvPr/>
        </p:nvCxnSpPr>
        <p:spPr>
          <a:xfrm>
            <a:off x="6940550" y="5566391"/>
            <a:ext cx="4808538" cy="2452"/>
          </a:xfrm>
          <a:prstGeom prst="line">
            <a:avLst/>
          </a:prstGeom>
          <a:ln w="12700" cap="sq">
            <a:solidFill>
              <a:schemeClr val="bg1">
                <a:lumMod val="75000"/>
              </a:schemeClr>
            </a:solidFill>
          </a:ln>
        </p:spPr>
        <p:style>
          <a:lnRef idx="1">
            <a:schemeClr val="accent1"/>
          </a:lnRef>
          <a:fillRef idx="0">
            <a:schemeClr val="accent1"/>
          </a:fillRef>
          <a:effectRef idx="0">
            <a:schemeClr val="dk1"/>
          </a:effectRef>
          <a:fontRef idx="minor">
            <a:schemeClr val="lt1"/>
          </a:fontRef>
        </p:style>
      </p:cxnSp>
      <p:sp>
        <p:nvSpPr>
          <p:cNvPr id="14" name="Rectangle 13">
            <a:extLst>
              <a:ext uri="{FF2B5EF4-FFF2-40B4-BE49-F238E27FC236}">
                <a16:creationId xmlns:a16="http://schemas.microsoft.com/office/drawing/2014/main" id="{69CFE8AA-8BE2-A62E-A1B9-8B4AE9C53218}"/>
              </a:ext>
            </a:extLst>
          </p:cNvPr>
          <p:cNvSpPr/>
          <p:nvPr/>
        </p:nvSpPr>
        <p:spPr>
          <a:xfrm>
            <a:off x="6940550" y="5680261"/>
            <a:ext cx="4808538" cy="49822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ctr">
            <a:noAutofit/>
          </a:bodyPr>
          <a:lstStyle/>
          <a:p>
            <a:pPr algn="l" rtl="0"/>
            <a:r>
              <a:rPr lang="en-gb" sz="1200" b="0" i="0">
                <a:solidFill>
                  <a:schemeClr val="tx1"/>
                </a:solidFill>
                <a:effectLst/>
              </a:rPr>
              <a:t>If you leave the scene of a fire, call </a:t>
            </a:r>
            <a:r>
              <a:rPr lang="en-gb" sz="1200" b="1" i="0">
                <a:solidFill>
                  <a:srgbClr val="A8192D"/>
                </a:solidFill>
                <a:effectLst/>
              </a:rPr>
              <a:t>112</a:t>
            </a:r>
            <a:r>
              <a:rPr lang="en-gb" sz="1200" b="0" i="0">
                <a:solidFill>
                  <a:schemeClr val="tx1"/>
                </a:solidFill>
                <a:effectLst/>
              </a:rPr>
              <a:t> to report it. </a:t>
            </a:r>
            <a:endParaRPr lang="lv-LV" sz="1200" b="0" i="0" strike="sngStrike">
              <a:solidFill>
                <a:schemeClr val="tx1"/>
              </a:solidFill>
              <a:effectLst/>
              <a:cs typeface="Arial"/>
            </a:endParaRPr>
          </a:p>
        </p:txBody>
      </p:sp>
      <p:sp>
        <p:nvSpPr>
          <p:cNvPr id="18" name="Rectangle 17">
            <a:extLst>
              <a:ext uri="{FF2B5EF4-FFF2-40B4-BE49-F238E27FC236}">
                <a16:creationId xmlns:a16="http://schemas.microsoft.com/office/drawing/2014/main" id="{B8EA7805-296B-5D47-944C-D538156BAD89}"/>
              </a:ext>
            </a:extLst>
          </p:cNvPr>
          <p:cNvSpPr/>
          <p:nvPr/>
        </p:nvSpPr>
        <p:spPr>
          <a:xfrm>
            <a:off x="6275810" y="5679930"/>
            <a:ext cx="576263" cy="498882"/>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rtl="0">
              <a:lnSpc>
                <a:spcPct val="100000"/>
              </a:lnSpc>
            </a:pPr>
            <a:endParaRPr lang="lv-LV" sz="1400" b="1"/>
          </a:p>
        </p:txBody>
      </p:sp>
      <p:sp>
        <p:nvSpPr>
          <p:cNvPr id="19" name="L-Shape 18">
            <a:extLst>
              <a:ext uri="{FF2B5EF4-FFF2-40B4-BE49-F238E27FC236}">
                <a16:creationId xmlns:a16="http://schemas.microsoft.com/office/drawing/2014/main" id="{C0C5A184-30D0-DA46-BFBE-D02A00834DD6}"/>
              </a:ext>
            </a:extLst>
          </p:cNvPr>
          <p:cNvSpPr/>
          <p:nvPr/>
        </p:nvSpPr>
        <p:spPr>
          <a:xfrm rot="13500000">
            <a:off x="6392204" y="5792983"/>
            <a:ext cx="272777" cy="272777"/>
          </a:xfrm>
          <a:prstGeom prst="corner">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rtl="0">
              <a:lnSpc>
                <a:spcPct val="100000"/>
              </a:lnSpc>
            </a:pPr>
            <a:endParaRPr lang="cs-CZ" sz="1600"/>
          </a:p>
        </p:txBody>
      </p:sp>
      <p:pic>
        <p:nvPicPr>
          <p:cNvPr id="32" name="Picture 31">
            <a:extLst>
              <a:ext uri="{FF2B5EF4-FFF2-40B4-BE49-F238E27FC236}">
                <a16:creationId xmlns:a16="http://schemas.microsoft.com/office/drawing/2014/main" id="{81625016-7AFB-525A-A0DD-13D080F9F7C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1" b="228"/>
          <a:stretch/>
        </p:blipFill>
        <p:spPr>
          <a:xfrm>
            <a:off x="442912" y="3293937"/>
            <a:ext cx="5473701" cy="2878263"/>
          </a:xfrm>
          <a:prstGeom prst="rect">
            <a:avLst/>
          </a:prstGeom>
        </p:spPr>
      </p:pic>
      <p:grpSp>
        <p:nvGrpSpPr>
          <p:cNvPr id="13" name="Group 12">
            <a:extLst>
              <a:ext uri="{FF2B5EF4-FFF2-40B4-BE49-F238E27FC236}">
                <a16:creationId xmlns:a16="http://schemas.microsoft.com/office/drawing/2014/main" id="{88BF8F6F-AF88-7FD6-74A5-D4B1A5D4210B}"/>
              </a:ext>
            </a:extLst>
          </p:cNvPr>
          <p:cNvGrpSpPr/>
          <p:nvPr/>
        </p:nvGrpSpPr>
        <p:grpSpPr>
          <a:xfrm>
            <a:off x="9190780" y="159786"/>
            <a:ext cx="2558308" cy="217488"/>
            <a:chOff x="9190780" y="159786"/>
            <a:chExt cx="2558308" cy="217488"/>
          </a:xfrm>
        </p:grpSpPr>
        <p:sp>
          <p:nvSpPr>
            <p:cNvPr id="15" name="Rectangle 14">
              <a:extLst>
                <a:ext uri="{FF2B5EF4-FFF2-40B4-BE49-F238E27FC236}">
                  <a16:creationId xmlns:a16="http://schemas.microsoft.com/office/drawing/2014/main" id="{3DB07ECB-CF88-9CF5-3F3F-8BFA0F5EBA51}"/>
                </a:ext>
              </a:extLst>
            </p:cNvPr>
            <p:cNvSpPr/>
            <p:nvPr/>
          </p:nvSpPr>
          <p:spPr>
            <a:xfrm>
              <a:off x="9432606" y="159786"/>
              <a:ext cx="1833251"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dirty="0">
                  <a:ln>
                    <a:noFill/>
                  </a:ln>
                  <a:effectLst/>
                  <a:uLnTx/>
                  <a:uFillTx/>
                  <a:ea typeface="Georgia"/>
                  <a:cs typeface="Georgia"/>
                  <a:sym typeface="Georgia"/>
                </a:rPr>
                <a:t>Natural </a:t>
              </a:r>
              <a:r>
                <a:rPr lang="lv-LV" sz="800" b="1" i="0" u="none" strike="noStrike" kern="0" cap="none" spc="0" normalizeH="0" dirty="0" err="1">
                  <a:ln>
                    <a:noFill/>
                  </a:ln>
                  <a:effectLst/>
                  <a:uLnTx/>
                  <a:uFillTx/>
                  <a:ea typeface="Georgia"/>
                  <a:cs typeface="Georgia"/>
                  <a:sym typeface="Georgia"/>
                </a:rPr>
                <a:t>disasters</a:t>
              </a:r>
              <a:endParaRPr kumimoji="0" lang="en-US" sz="800" b="1" i="0" u="none" strike="noStrike" kern="0" cap="none" spc="0" normalizeH="0" baseline="0" dirty="0">
                <a:ln>
                  <a:noFill/>
                </a:ln>
                <a:effectLst/>
                <a:uLnTx/>
                <a:uFillTx/>
                <a:ea typeface="Georgia"/>
                <a:cs typeface="Georgia"/>
                <a:sym typeface="Georgia"/>
              </a:endParaRPr>
            </a:p>
          </p:txBody>
        </p:sp>
        <p:sp>
          <p:nvSpPr>
            <p:cNvPr id="16" name="Rectangle 15">
              <a:extLst>
                <a:ext uri="{FF2B5EF4-FFF2-40B4-BE49-F238E27FC236}">
                  <a16:creationId xmlns:a16="http://schemas.microsoft.com/office/drawing/2014/main" id="{FBE3513D-DAE5-8B8D-416D-728D3477DE0F}"/>
                </a:ext>
              </a:extLst>
            </p:cNvPr>
            <p:cNvSpPr/>
            <p:nvPr/>
          </p:nvSpPr>
          <p:spPr>
            <a:xfrm>
              <a:off x="11291473" y="159786"/>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7" name="Rectangle 16">
              <a:extLst>
                <a:ext uri="{FF2B5EF4-FFF2-40B4-BE49-F238E27FC236}">
                  <a16:creationId xmlns:a16="http://schemas.microsoft.com/office/drawing/2014/main" id="{C4C9103F-975F-E045-29CF-CA97A49DBC9A}"/>
                </a:ext>
              </a:extLst>
            </p:cNvPr>
            <p:cNvSpPr/>
            <p:nvPr/>
          </p:nvSpPr>
          <p:spPr>
            <a:xfrm>
              <a:off x="9190780" y="159786"/>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6</a:t>
              </a:r>
              <a:r>
                <a:rPr lang="en-gb" sz="800" b="1" i="0" u="none" strike="noStrike" kern="0" cap="none" spc="0" normalizeH="0">
                  <a:ln>
                    <a:noFill/>
                  </a:ln>
                  <a:effectLst/>
                  <a:uLnTx/>
                  <a:uFillTx/>
                  <a:ea typeface="Georgia"/>
                  <a:cs typeface="Georgia"/>
                  <a:sym typeface="Georgia"/>
                </a:rPr>
                <a:t>.</a:t>
              </a:r>
              <a:r>
                <a:rPr lang="en-gb"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20" name="Rectangle 19">
              <a:extLst>
                <a:ext uri="{FF2B5EF4-FFF2-40B4-BE49-F238E27FC236}">
                  <a16:creationId xmlns:a16="http://schemas.microsoft.com/office/drawing/2014/main" id="{825BB34B-8D03-E672-5802-CB5DAC2E7182}"/>
                </a:ext>
              </a:extLst>
            </p:cNvPr>
            <p:cNvSpPr/>
            <p:nvPr/>
          </p:nvSpPr>
          <p:spPr>
            <a:xfrm>
              <a:off x="11533088" y="159786"/>
              <a:ext cx="216000" cy="217488"/>
            </a:xfrm>
            <a:prstGeom prst="rect">
              <a:avLst/>
            </a:prstGeom>
            <a:solidFill>
              <a:srgbClr val="F2F2F2"/>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6.3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1528034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ā rīkoties plūdu gadījumā? - YouTube">
            <a:hlinkClick r:id="rId3"/>
            <a:extLst>
              <a:ext uri="{FF2B5EF4-FFF2-40B4-BE49-F238E27FC236}">
                <a16:creationId xmlns:a16="http://schemas.microsoft.com/office/drawing/2014/main" id="{9C26B131-EE4A-A72C-3B74-EFE7FFE2982E}"/>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42912" y="2265968"/>
            <a:ext cx="5473701" cy="3303939"/>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6B892B62-9FE6-7195-9659-F4BD38D35FD4}"/>
              </a:ext>
            </a:extLst>
          </p:cNvPr>
          <p:cNvSpPr/>
          <p:nvPr/>
        </p:nvSpPr>
        <p:spPr>
          <a:xfrm>
            <a:off x="6275388" y="2263775"/>
            <a:ext cx="5473700" cy="3908425"/>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wrap="square" lIns="72000" tIns="72000" rIns="72000" bIns="72000" rtlCol="0" anchor="t">
            <a:noAutofit/>
          </a:bodyPr>
          <a:lstStyle/>
          <a:p>
            <a:pPr rtl="0"/>
            <a:endParaRPr lang="en-GB" sz="1400" b="1">
              <a:solidFill>
                <a:srgbClr val="C00000"/>
              </a:solidFill>
            </a:endParaRPr>
          </a:p>
        </p:txBody>
      </p:sp>
      <p:sp>
        <p:nvSpPr>
          <p:cNvPr id="2" name="Title 1">
            <a:extLst>
              <a:ext uri="{FF2B5EF4-FFF2-40B4-BE49-F238E27FC236}">
                <a16:creationId xmlns:a16="http://schemas.microsoft.com/office/drawing/2014/main" id="{EC47296D-9568-ED7D-0457-80174E2BF2F8}"/>
              </a:ext>
            </a:extLst>
          </p:cNvPr>
          <p:cNvSpPr>
            <a:spLocks noGrp="1"/>
          </p:cNvSpPr>
          <p:nvPr>
            <p:ph type="title"/>
          </p:nvPr>
        </p:nvSpPr>
        <p:spPr>
          <a:xfrm>
            <a:off x="442913" y="432001"/>
            <a:ext cx="11306175" cy="1387274"/>
          </a:xfrm>
        </p:spPr>
        <p:txBody>
          <a:bodyPr vert="horz" rtlCol="0"/>
          <a:lstStyle/>
          <a:p>
            <a:pPr rtl="0"/>
            <a:r>
              <a:rPr lang="lv-LV" dirty="0"/>
              <a:t>F</a:t>
            </a:r>
            <a:r>
              <a:rPr lang="en-gb" dirty="0" err="1"/>
              <a:t>loods</a:t>
            </a:r>
            <a:r>
              <a:rPr lang="en-gb" dirty="0"/>
              <a:t> and windstorms </a:t>
            </a:r>
            <a:br>
              <a:rPr lang="lv-LV" dirty="0"/>
            </a:br>
            <a:r>
              <a:rPr lang="en-gb" dirty="0">
                <a:solidFill>
                  <a:srgbClr val="A8192D"/>
                </a:solidFill>
              </a:rPr>
              <a:t>How to proceed?</a:t>
            </a:r>
            <a:endParaRPr lang="en-GB" dirty="0">
              <a:solidFill>
                <a:srgbClr val="A8192D"/>
              </a:solidFill>
            </a:endParaRPr>
          </a:p>
        </p:txBody>
      </p:sp>
      <p:sp>
        <p:nvSpPr>
          <p:cNvPr id="4" name="Slide Number Placeholder 3">
            <a:extLst>
              <a:ext uri="{FF2B5EF4-FFF2-40B4-BE49-F238E27FC236}">
                <a16:creationId xmlns:a16="http://schemas.microsoft.com/office/drawing/2014/main" id="{7AE9D77C-226D-51B0-FF92-AA50C9DCCDD5}"/>
              </a:ext>
            </a:extLst>
          </p:cNvPr>
          <p:cNvSpPr>
            <a:spLocks noGrp="1"/>
          </p:cNvSpPr>
          <p:nvPr>
            <p:ph type="sldNum" sz="quarter" idx="11"/>
          </p:nvPr>
        </p:nvSpPr>
        <p:spPr>
          <a:xfrm>
            <a:off x="9984296" y="6492240"/>
            <a:ext cx="1764792" cy="137160"/>
          </a:xfrm>
        </p:spPr>
        <p:txBody>
          <a:bodyPr rtlCol="0"/>
          <a:lstStyle/>
          <a:p>
            <a:pPr rtl="0"/>
            <a:fld id="{7870704B-CE94-48CC-AF30-84932A1262A7}" type="slidenum">
              <a:rPr lang="en-GB" smtClean="0"/>
              <a:pPr/>
              <a:t>9</a:t>
            </a:fld>
            <a:endParaRPr lang="en-GB" dirty="0"/>
          </a:p>
        </p:txBody>
      </p:sp>
      <p:pic>
        <p:nvPicPr>
          <p:cNvPr id="12" name="Picture 11">
            <a:extLst>
              <a:ext uri="{FF2B5EF4-FFF2-40B4-BE49-F238E27FC236}">
                <a16:creationId xmlns:a16="http://schemas.microsoft.com/office/drawing/2014/main" id="{21F004BB-7F35-6516-5407-F9648253E39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40155" y="2355087"/>
            <a:ext cx="2144166" cy="3089243"/>
          </a:xfrm>
          <a:prstGeom prst="rect">
            <a:avLst/>
          </a:prstGeom>
          <a:ln>
            <a:solidFill>
              <a:schemeClr val="bg1">
                <a:lumMod val="65000"/>
              </a:schemeClr>
            </a:solidFill>
          </a:ln>
        </p:spPr>
      </p:pic>
      <p:sp>
        <p:nvSpPr>
          <p:cNvPr id="11" name="Rectangle 10">
            <a:extLst>
              <a:ext uri="{FF2B5EF4-FFF2-40B4-BE49-F238E27FC236}">
                <a16:creationId xmlns:a16="http://schemas.microsoft.com/office/drawing/2014/main" id="{59872D60-53BD-9E28-C32A-589EC492D6A2}"/>
              </a:ext>
            </a:extLst>
          </p:cNvPr>
          <p:cNvSpPr/>
          <p:nvPr/>
        </p:nvSpPr>
        <p:spPr>
          <a:xfrm>
            <a:off x="442913" y="1818146"/>
            <a:ext cx="11306175" cy="215444"/>
          </a:xfrm>
          <a:prstGeom prst="rect">
            <a:avLst/>
          </a:prstGeom>
          <a:noFill/>
          <a:ln>
            <a:noFill/>
          </a:ln>
        </p:spPr>
        <p:style>
          <a:lnRef idx="0">
            <a:schemeClr val="accent1"/>
          </a:lnRef>
          <a:fillRef idx="1">
            <a:schemeClr val="accent1"/>
          </a:fillRef>
          <a:effectRef idx="0">
            <a:schemeClr val="dk1"/>
          </a:effectRef>
          <a:fontRef idx="minor">
            <a:schemeClr val="lt1"/>
          </a:fontRef>
        </p:style>
        <p:txBody>
          <a:bodyPr wrap="square" lIns="0" tIns="0" rIns="0" bIns="0" rtlCol="0" anchor="ctr" anchorCtr="0">
            <a:spAutoFit/>
          </a:bodyPr>
          <a:lstStyle/>
          <a:p>
            <a:pPr rtl="0"/>
            <a:r>
              <a:rPr lang="en-gb" sz="1400" b="1">
                <a:solidFill>
                  <a:schemeClr val="tx1"/>
                </a:solidFill>
                <a:latin typeface="Arial" panose="020B0604020202020204" pitchFamily="34" charset="0"/>
              </a:rPr>
              <a:t>Check out the materials prepared by the State Fire and Rescue Service (SFRS):</a:t>
            </a:r>
            <a:endParaRPr lang="en-GB" sz="1400" b="1">
              <a:solidFill>
                <a:schemeClr val="tx1"/>
              </a:solidFill>
            </a:endParaRPr>
          </a:p>
        </p:txBody>
      </p:sp>
      <p:sp>
        <p:nvSpPr>
          <p:cNvPr id="22" name="TextBox 21">
            <a:extLst>
              <a:ext uri="{FF2B5EF4-FFF2-40B4-BE49-F238E27FC236}">
                <a16:creationId xmlns:a16="http://schemas.microsoft.com/office/drawing/2014/main" id="{81B98161-1410-B404-B256-A00C5427B84B}"/>
              </a:ext>
            </a:extLst>
          </p:cNvPr>
          <p:cNvSpPr txBox="1"/>
          <p:nvPr/>
        </p:nvSpPr>
        <p:spPr>
          <a:xfrm>
            <a:off x="968513" y="5559423"/>
            <a:ext cx="4948100" cy="612775"/>
          </a:xfrm>
          <a:prstGeom prst="rect">
            <a:avLst/>
          </a:prstGeom>
          <a:solidFill>
            <a:srgbClr val="6F8087"/>
          </a:solidFill>
        </p:spPr>
        <p:txBody>
          <a:bodyPr wrap="square" lIns="72000" tIns="72000" rIns="72000" bIns="72000" rtlCol="0" anchor="ctr" anchorCtr="0">
            <a:noAutofit/>
          </a:bodyPr>
          <a:lstStyle/>
          <a:p>
            <a:pPr rtl="0">
              <a:lnSpc>
                <a:spcPct val="100000"/>
              </a:lnSpc>
              <a:spcAft>
                <a:spcPts val="600"/>
              </a:spcAft>
              <a:buSzPct val="100000"/>
            </a:pPr>
            <a:r>
              <a:rPr lang="en-gb" sz="1400" b="1">
                <a:solidFill>
                  <a:schemeClr val="bg1"/>
                </a:solidFill>
                <a:hlinkClick r:id="rId3">
                  <a:extLst>
                    <a:ext uri="{A12FA001-AC4F-418D-AE19-62706E023703}">
                      <ahyp:hlinkClr xmlns:ahyp="http://schemas.microsoft.com/office/drawing/2018/hyperlinkcolor" val="tx"/>
                    </a:ext>
                  </a:extLst>
                </a:hlinkClick>
              </a:rPr>
              <a:t>Video "What to do in case of flooding?"</a:t>
            </a:r>
            <a:endParaRPr lang="en-US" sz="1400" b="1">
              <a:solidFill>
                <a:schemeClr val="bg1"/>
              </a:solidFill>
            </a:endParaRPr>
          </a:p>
        </p:txBody>
      </p:sp>
      <p:sp>
        <p:nvSpPr>
          <p:cNvPr id="9" name="Rectangle 8">
            <a:extLst>
              <a:ext uri="{FF2B5EF4-FFF2-40B4-BE49-F238E27FC236}">
                <a16:creationId xmlns:a16="http://schemas.microsoft.com/office/drawing/2014/main" id="{DB97CF5E-98B6-5250-EFEB-8444F6E5EA64}"/>
              </a:ext>
            </a:extLst>
          </p:cNvPr>
          <p:cNvSpPr/>
          <p:nvPr/>
        </p:nvSpPr>
        <p:spPr>
          <a:xfrm>
            <a:off x="6275388" y="5559423"/>
            <a:ext cx="5473700" cy="612775"/>
          </a:xfrm>
          <a:prstGeom prst="rect">
            <a:avLst/>
          </a:prstGeom>
          <a:solidFill>
            <a:srgbClr val="D0CFD7"/>
          </a:solidFill>
          <a:ln>
            <a:noFill/>
          </a:ln>
        </p:spPr>
        <p:style>
          <a:lnRef idx="0">
            <a:schemeClr val="accent1"/>
          </a:lnRef>
          <a:fillRef idx="1">
            <a:schemeClr val="accent1"/>
          </a:fillRef>
          <a:effectRef idx="0">
            <a:schemeClr val="dk1"/>
          </a:effectRef>
          <a:fontRef idx="minor">
            <a:schemeClr val="lt1"/>
          </a:fontRef>
        </p:style>
        <p:txBody>
          <a:bodyPr lIns="576000" r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0">
              <a:lnSpc>
                <a:spcPct val="100000"/>
              </a:lnSpc>
              <a:spcAft>
                <a:spcPts val="600"/>
              </a:spcAft>
              <a:buSzPct val="100000"/>
            </a:pPr>
            <a:r>
              <a:rPr lang="en-gb" sz="1400" b="1">
                <a:solidFill>
                  <a:schemeClr val="tx1"/>
                </a:solidFill>
                <a:hlinkClick r:id="rId6">
                  <a:extLst>
                    <a:ext uri="{A12FA001-AC4F-418D-AE19-62706E023703}">
                      <ahyp:hlinkClr xmlns:ahyp="http://schemas.microsoft.com/office/drawing/2018/hyperlinkcolor" val="tx"/>
                    </a:ext>
                  </a:extLst>
                </a:hlinkClick>
              </a:rPr>
              <a:t>Summary of SFRS material on floods</a:t>
            </a:r>
            <a:endParaRPr lang="lv-LV" sz="1400" b="1">
              <a:solidFill>
                <a:schemeClr val="tx1"/>
              </a:solidFill>
            </a:endParaRPr>
          </a:p>
        </p:txBody>
      </p:sp>
      <p:sp>
        <p:nvSpPr>
          <p:cNvPr id="10" name="Freeform 50">
            <a:extLst>
              <a:ext uri="{FF2B5EF4-FFF2-40B4-BE49-F238E27FC236}">
                <a16:creationId xmlns:a16="http://schemas.microsoft.com/office/drawing/2014/main" id="{A73BADFD-B587-11C9-EA10-9E94B7749268}"/>
              </a:ext>
            </a:extLst>
          </p:cNvPr>
          <p:cNvSpPr>
            <a:spLocks noChangeAspect="1"/>
          </p:cNvSpPr>
          <p:nvPr/>
        </p:nvSpPr>
        <p:spPr bwMode="auto">
          <a:xfrm>
            <a:off x="6405988" y="572420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tx1"/>
          </a:solidFill>
          <a:ln>
            <a:noFill/>
          </a:ln>
        </p:spPr>
        <p:txBody>
          <a:bodyPr vert="horz" wrap="square" lIns="49923" tIns="24961" rIns="49923" bIns="24961"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sz="983"/>
          </a:p>
        </p:txBody>
      </p:sp>
      <p:sp>
        <p:nvSpPr>
          <p:cNvPr id="30" name="TextBox 29">
            <a:extLst>
              <a:ext uri="{FF2B5EF4-FFF2-40B4-BE49-F238E27FC236}">
                <a16:creationId xmlns:a16="http://schemas.microsoft.com/office/drawing/2014/main" id="{6EA076A3-9F56-F4D3-A944-A88916F82E7E}"/>
              </a:ext>
            </a:extLst>
          </p:cNvPr>
          <p:cNvSpPr txBox="1"/>
          <p:nvPr/>
        </p:nvSpPr>
        <p:spPr>
          <a:xfrm>
            <a:off x="442913" y="5559423"/>
            <a:ext cx="575999" cy="612775"/>
          </a:xfrm>
          <a:prstGeom prst="rect">
            <a:avLst/>
          </a:prstGeom>
          <a:solidFill>
            <a:srgbClr val="6F8087"/>
          </a:solidFill>
        </p:spPr>
        <p:txBody>
          <a:bodyPr wrap="square" lIns="0" tIns="0" rIns="0" bIns="0" rtlCol="0">
            <a:noAutofit/>
          </a:bodyPr>
          <a:lstStyle/>
          <a:p>
            <a:pPr marL="182880" indent="-182880" rtl="0">
              <a:lnSpc>
                <a:spcPct val="100000"/>
              </a:lnSpc>
              <a:spcAft>
                <a:spcPts val="600"/>
              </a:spcAft>
              <a:buSzPct val="100000"/>
              <a:buFont typeface="Arial"/>
              <a:buChar char="•"/>
            </a:pPr>
            <a:endParaRPr lang="lv-LV" sz="1600"/>
          </a:p>
        </p:txBody>
      </p:sp>
      <p:sp>
        <p:nvSpPr>
          <p:cNvPr id="31" name="Freeform 50">
            <a:extLst>
              <a:ext uri="{FF2B5EF4-FFF2-40B4-BE49-F238E27FC236}">
                <a16:creationId xmlns:a16="http://schemas.microsoft.com/office/drawing/2014/main" id="{E0BC72B1-58FB-C832-5C36-1189E2A14F05}"/>
              </a:ext>
            </a:extLst>
          </p:cNvPr>
          <p:cNvSpPr>
            <a:spLocks noChangeAspect="1"/>
          </p:cNvSpPr>
          <p:nvPr/>
        </p:nvSpPr>
        <p:spPr bwMode="auto">
          <a:xfrm>
            <a:off x="590235" y="5724201"/>
            <a:ext cx="281354" cy="283218"/>
          </a:xfrm>
          <a:custGeom>
            <a:avLst/>
            <a:gdLst>
              <a:gd name="T0" fmla="*/ 11 w 200"/>
              <a:gd name="T1" fmla="*/ 198 h 201"/>
              <a:gd name="T2" fmla="*/ 2 w 200"/>
              <a:gd name="T3" fmla="*/ 198 h 201"/>
              <a:gd name="T4" fmla="*/ 2 w 200"/>
              <a:gd name="T5" fmla="*/ 190 h 201"/>
              <a:gd name="T6" fmla="*/ 179 w 200"/>
              <a:gd name="T7" fmla="*/ 13 h 201"/>
              <a:gd name="T8" fmla="*/ 32 w 200"/>
              <a:gd name="T9" fmla="*/ 13 h 201"/>
              <a:gd name="T10" fmla="*/ 25 w 200"/>
              <a:gd name="T11" fmla="*/ 7 h 201"/>
              <a:gd name="T12" fmla="*/ 32 w 200"/>
              <a:gd name="T13" fmla="*/ 0 h 201"/>
              <a:gd name="T14" fmla="*/ 200 w 200"/>
              <a:gd name="T15" fmla="*/ 0 h 201"/>
              <a:gd name="T16" fmla="*/ 200 w 200"/>
              <a:gd name="T17" fmla="*/ 169 h 201"/>
              <a:gd name="T18" fmla="*/ 194 w 200"/>
              <a:gd name="T19" fmla="*/ 175 h 201"/>
              <a:gd name="T20" fmla="*/ 188 w 200"/>
              <a:gd name="T21" fmla="*/ 169 h 201"/>
              <a:gd name="T22" fmla="*/ 188 w 200"/>
              <a:gd name="T23" fmla="*/ 22 h 201"/>
              <a:gd name="T24" fmla="*/ 11 w 200"/>
              <a:gd name="T25" fmla="*/ 19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1">
                <a:moveTo>
                  <a:pt x="11" y="198"/>
                </a:moveTo>
                <a:cubicBezTo>
                  <a:pt x="9" y="201"/>
                  <a:pt x="5" y="201"/>
                  <a:pt x="2" y="198"/>
                </a:cubicBezTo>
                <a:cubicBezTo>
                  <a:pt x="0" y="196"/>
                  <a:pt x="0" y="192"/>
                  <a:pt x="2" y="190"/>
                </a:cubicBezTo>
                <a:cubicBezTo>
                  <a:pt x="179" y="13"/>
                  <a:pt x="179" y="13"/>
                  <a:pt x="179" y="13"/>
                </a:cubicBezTo>
                <a:cubicBezTo>
                  <a:pt x="32" y="13"/>
                  <a:pt x="32" y="13"/>
                  <a:pt x="32" y="13"/>
                </a:cubicBezTo>
                <a:cubicBezTo>
                  <a:pt x="28" y="13"/>
                  <a:pt x="25" y="10"/>
                  <a:pt x="25" y="7"/>
                </a:cubicBezTo>
                <a:cubicBezTo>
                  <a:pt x="25" y="3"/>
                  <a:pt x="28" y="0"/>
                  <a:pt x="32" y="0"/>
                </a:cubicBezTo>
                <a:cubicBezTo>
                  <a:pt x="200" y="0"/>
                  <a:pt x="200" y="0"/>
                  <a:pt x="200" y="0"/>
                </a:cubicBezTo>
                <a:cubicBezTo>
                  <a:pt x="200" y="169"/>
                  <a:pt x="200" y="169"/>
                  <a:pt x="200" y="169"/>
                </a:cubicBezTo>
                <a:cubicBezTo>
                  <a:pt x="200" y="172"/>
                  <a:pt x="198" y="175"/>
                  <a:pt x="194" y="175"/>
                </a:cubicBezTo>
                <a:cubicBezTo>
                  <a:pt x="191" y="175"/>
                  <a:pt x="188" y="172"/>
                  <a:pt x="188" y="169"/>
                </a:cubicBezTo>
                <a:cubicBezTo>
                  <a:pt x="188" y="22"/>
                  <a:pt x="188" y="22"/>
                  <a:pt x="188" y="22"/>
                </a:cubicBezTo>
                <a:lnTo>
                  <a:pt x="11" y="198"/>
                </a:lnTo>
                <a:close/>
              </a:path>
            </a:pathLst>
          </a:custGeom>
          <a:solidFill>
            <a:schemeClr val="bg1"/>
          </a:solidFill>
          <a:ln>
            <a:noFill/>
          </a:ln>
        </p:spPr>
        <p:txBody>
          <a:bodyPr vert="horz" wrap="square" lIns="49923" tIns="24961" rIns="49923" bIns="24961"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sz="983"/>
          </a:p>
        </p:txBody>
      </p:sp>
      <p:grpSp>
        <p:nvGrpSpPr>
          <p:cNvPr id="13" name="Group 12">
            <a:extLst>
              <a:ext uri="{FF2B5EF4-FFF2-40B4-BE49-F238E27FC236}">
                <a16:creationId xmlns:a16="http://schemas.microsoft.com/office/drawing/2014/main" id="{88329574-6FFF-1613-9534-EA74F8187B9B}"/>
              </a:ext>
            </a:extLst>
          </p:cNvPr>
          <p:cNvGrpSpPr/>
          <p:nvPr/>
        </p:nvGrpSpPr>
        <p:grpSpPr>
          <a:xfrm>
            <a:off x="9190780" y="159786"/>
            <a:ext cx="2558308" cy="217488"/>
            <a:chOff x="9190780" y="159786"/>
            <a:chExt cx="2558308" cy="217488"/>
          </a:xfrm>
        </p:grpSpPr>
        <p:sp>
          <p:nvSpPr>
            <p:cNvPr id="14" name="Rectangle 13">
              <a:extLst>
                <a:ext uri="{FF2B5EF4-FFF2-40B4-BE49-F238E27FC236}">
                  <a16:creationId xmlns:a16="http://schemas.microsoft.com/office/drawing/2014/main" id="{396553E0-B0D4-2AFD-DF20-A690E7A67AA8}"/>
                </a:ext>
              </a:extLst>
            </p:cNvPr>
            <p:cNvSpPr/>
            <p:nvPr/>
          </p:nvSpPr>
          <p:spPr>
            <a:xfrm>
              <a:off x="9432606" y="159786"/>
              <a:ext cx="1833251" cy="217488"/>
            </a:xfrm>
            <a:prstGeom prst="rect">
              <a:avLst/>
            </a:prstGeom>
            <a:solidFill>
              <a:srgbClr val="CFD6E8"/>
            </a:solidFill>
            <a:ln w="3175">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lv-LV" sz="800" b="1" i="0" u="none" strike="noStrike" kern="0" cap="none" spc="0" normalizeH="0" dirty="0">
                  <a:ln>
                    <a:noFill/>
                  </a:ln>
                  <a:effectLst/>
                  <a:uLnTx/>
                  <a:uFillTx/>
                  <a:ea typeface="Georgia"/>
                  <a:cs typeface="Georgia"/>
                  <a:sym typeface="Georgia"/>
                </a:rPr>
                <a:t>Natural </a:t>
              </a:r>
              <a:r>
                <a:rPr lang="lv-LV" sz="800" b="1" i="0" u="none" strike="noStrike" kern="0" cap="none" spc="0" normalizeH="0" dirty="0" err="1">
                  <a:ln>
                    <a:noFill/>
                  </a:ln>
                  <a:effectLst/>
                  <a:uLnTx/>
                  <a:uFillTx/>
                  <a:ea typeface="Georgia"/>
                  <a:cs typeface="Georgia"/>
                  <a:sym typeface="Georgia"/>
                </a:rPr>
                <a:t>disasters</a:t>
              </a:r>
              <a:endParaRPr kumimoji="0" lang="en-US" sz="800" b="1" i="0" u="none" strike="noStrike" kern="0" cap="none" spc="0" normalizeH="0" baseline="0" dirty="0">
                <a:ln>
                  <a:noFill/>
                </a:ln>
                <a:effectLst/>
                <a:uLnTx/>
                <a:uFillTx/>
                <a:ea typeface="Georgia"/>
                <a:cs typeface="Georgia"/>
                <a:sym typeface="Georgia"/>
              </a:endParaRPr>
            </a:p>
          </p:txBody>
        </p:sp>
        <p:sp>
          <p:nvSpPr>
            <p:cNvPr id="15" name="Rectangle 14">
              <a:extLst>
                <a:ext uri="{FF2B5EF4-FFF2-40B4-BE49-F238E27FC236}">
                  <a16:creationId xmlns:a16="http://schemas.microsoft.com/office/drawing/2014/main" id="{CAB606C4-E7BF-430B-51B8-1D4B74BFC718}"/>
                </a:ext>
              </a:extLst>
            </p:cNvPr>
            <p:cNvSpPr/>
            <p:nvPr/>
          </p:nvSpPr>
          <p:spPr>
            <a:xfrm>
              <a:off x="11291473" y="159786"/>
              <a:ext cx="216000" cy="217488"/>
            </a:xfrm>
            <a:prstGeom prst="rect">
              <a:avLst/>
            </a:prstGeom>
            <a:solidFill>
              <a:schemeClr val="bg1">
                <a:lumMod val="95000"/>
              </a:schemeClr>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solidFill>
                    <a:srgbClr val="A4A3B2"/>
                  </a:solidFill>
                  <a:ea typeface="Georgia"/>
                  <a:cs typeface="Georgia"/>
                  <a:sym typeface="Georgia"/>
                </a:rPr>
                <a:t>6</a:t>
              </a:r>
              <a:r>
                <a:rPr lang="en-gb" sz="800" b="1" i="0" u="none" strike="noStrike" kern="0" cap="none" spc="0" normalizeH="0">
                  <a:ln>
                    <a:noFill/>
                  </a:ln>
                  <a:solidFill>
                    <a:srgbClr val="A4A3B2"/>
                  </a:solidFill>
                  <a:effectLst/>
                  <a:uLnTx/>
                  <a:uFillTx/>
                  <a:ea typeface="Georgia"/>
                  <a:cs typeface="Georgia"/>
                  <a:sym typeface="Georgia"/>
                </a:rPr>
                <a:t>.2</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4D9AD624-5A23-DCB8-5007-78ADEBBF280C}"/>
                </a:ext>
              </a:extLst>
            </p:cNvPr>
            <p:cNvSpPr/>
            <p:nvPr/>
          </p:nvSpPr>
          <p:spPr>
            <a:xfrm>
              <a:off x="9190780" y="159786"/>
              <a:ext cx="216000" cy="217488"/>
            </a:xfrm>
            <a:prstGeom prst="rect">
              <a:avLst/>
            </a:prstGeom>
            <a:solidFill>
              <a:srgbClr val="CFD6E8"/>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kern="0">
                  <a:ea typeface="Georgia"/>
                  <a:cs typeface="Georgia"/>
                  <a:sym typeface="Georgia"/>
                </a:rPr>
                <a:t>6</a:t>
              </a:r>
              <a:r>
                <a:rPr lang="en-gb" sz="800" b="1" i="0" u="none" strike="noStrike" kern="0" cap="none" spc="0" normalizeH="0">
                  <a:ln>
                    <a:noFill/>
                  </a:ln>
                  <a:effectLst/>
                  <a:uLnTx/>
                  <a:uFillTx/>
                  <a:ea typeface="Georgia"/>
                  <a:cs typeface="Georgia"/>
                  <a:sym typeface="Georgia"/>
                </a:rPr>
                <a:t>.</a:t>
              </a:r>
              <a:r>
                <a:rPr lang="en-gb" sz="800" b="1" kern="0">
                  <a:ea typeface="Georgia"/>
                  <a:cs typeface="Georgia"/>
                  <a:sym typeface="Georgia"/>
                </a:rPr>
                <a:t>1</a:t>
              </a:r>
              <a:endParaRPr kumimoji="0" lang="lv-LV" sz="800" b="1" i="0" u="none" strike="noStrike" kern="0" cap="none" spc="0" normalizeH="0" baseline="0">
                <a:ln>
                  <a:noFill/>
                </a:ln>
                <a:effectLst/>
                <a:uLnTx/>
                <a:uFillTx/>
                <a:ea typeface="Georgia"/>
                <a:cs typeface="Georgia"/>
                <a:sym typeface="Georgia"/>
              </a:endParaRPr>
            </a:p>
          </p:txBody>
        </p:sp>
        <p:sp>
          <p:nvSpPr>
            <p:cNvPr id="17" name="Rectangle 16">
              <a:extLst>
                <a:ext uri="{FF2B5EF4-FFF2-40B4-BE49-F238E27FC236}">
                  <a16:creationId xmlns:a16="http://schemas.microsoft.com/office/drawing/2014/main" id="{25F38FB2-9D3E-D8D3-9890-963A63CB6F8F}"/>
                </a:ext>
              </a:extLst>
            </p:cNvPr>
            <p:cNvSpPr/>
            <p:nvPr/>
          </p:nvSpPr>
          <p:spPr>
            <a:xfrm>
              <a:off x="11533088" y="159786"/>
              <a:ext cx="216000" cy="217488"/>
            </a:xfrm>
            <a:prstGeom prst="rect">
              <a:avLst/>
            </a:prstGeom>
            <a:solidFill>
              <a:srgbClr val="F2F2F2"/>
            </a:solidFill>
            <a:ln>
              <a:noFill/>
            </a:ln>
          </p:spPr>
          <p:txBody>
            <a:bodyPr wrap="none" lIns="72000" tIns="72000" rIns="72000" bIns="72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14400"/>
                <a:buFont typeface="Arial"/>
                <a:buNone/>
                <a:tabLst/>
                <a:defRPr/>
              </a:pPr>
              <a:r>
                <a:rPr lang="en-gb" sz="800" b="1" i="0" u="none" strike="noStrike" kern="0" cap="none" spc="0" normalizeH="0">
                  <a:ln>
                    <a:noFill/>
                  </a:ln>
                  <a:solidFill>
                    <a:srgbClr val="A4A3B2"/>
                  </a:solidFill>
                  <a:effectLst/>
                  <a:uLnTx/>
                  <a:uFillTx/>
                  <a:ea typeface="Georgia"/>
                  <a:cs typeface="Georgia"/>
                  <a:sym typeface="Georgia"/>
                </a:rPr>
                <a:t>6.3</a:t>
              </a:r>
              <a:endParaRPr kumimoji="0" lang="lv-LV" sz="800" b="1" i="0" u="none" strike="noStrike" kern="0" cap="none" spc="0" normalizeH="0" baseline="0">
                <a:ln>
                  <a:noFill/>
                </a:ln>
                <a:solidFill>
                  <a:srgbClr val="A4A3B2"/>
                </a:solidFill>
                <a:effectLst/>
                <a:uLnTx/>
                <a:uFillTx/>
                <a:ea typeface="Georgia"/>
                <a:cs typeface="Georgia"/>
                <a:sym typeface="Georgia"/>
              </a:endParaRPr>
            </a:p>
          </p:txBody>
        </p:sp>
      </p:grpSp>
    </p:spTree>
    <p:extLst>
      <p:ext uri="{BB962C8B-B14F-4D97-AF65-F5344CB8AC3E}">
        <p14:creationId xmlns:p14="http://schemas.microsoft.com/office/powerpoint/2010/main" val="32290747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LASTSLIDEVIEWED" val="2147482086,35,Sources of information (1/2)"/>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extLst>
    <a:ext uri="{05A4C25C-085E-4340-85A3-A5531E510DB2}">
      <thm15:themeFamily xmlns:thm15="http://schemas.microsoft.com/office/thememl/2012/main" name="PwC_16x9_PowerPoint_Template_2024" id="{BFCA0133-6982-9A41-83EB-B5BEADC3CF5E}" vid="{0EDD02ED-29A7-1B45-BF3B-A0CA00E48CB6}"/>
    </a:ext>
  </a:extLst>
</a:theme>
</file>

<file path=ppt/theme/theme2.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ppt/theme/theme3.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1cb120f-d312-4c6b-a4cc-bcc7f473426d">
      <UserInfo>
        <DisplayName>Annemarija Apine (LV)</DisplayName>
        <AccountId>12</AccountId>
        <AccountType/>
      </UserInfo>
      <UserInfo>
        <DisplayName>Petro Petrashko (UA)</DisplayName>
        <AccountId>118</AccountId>
        <AccountType/>
      </UserInfo>
    </SharedWithUsers>
    <lcf76f155ced4ddcb4097134ff3c332f xmlns="d4c41ca5-56e0-486b-8028-8e1cdea398f5">
      <Terms xmlns="http://schemas.microsoft.com/office/infopath/2007/PartnerControls"/>
    </lcf76f155ced4ddcb4097134ff3c332f>
    <TaxCatchAll xmlns="51cb120f-d312-4c6b-a4cc-bcc7f473426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EFF7F3D1589944B90553ACEA3976663" ma:contentTypeVersion="15" ma:contentTypeDescription="Create a new document." ma:contentTypeScope="" ma:versionID="6f5a9c38107a468910586e54a44bf668">
  <xsd:schema xmlns:xsd="http://www.w3.org/2001/XMLSchema" xmlns:xs="http://www.w3.org/2001/XMLSchema" xmlns:p="http://schemas.microsoft.com/office/2006/metadata/properties" xmlns:ns2="d4c41ca5-56e0-486b-8028-8e1cdea398f5" xmlns:ns3="51cb120f-d312-4c6b-a4cc-bcc7f473426d" targetNamespace="http://schemas.microsoft.com/office/2006/metadata/properties" ma:root="true" ma:fieldsID="319bd485ab46f162b11c7c7cd04d0b0e" ns2:_="" ns3:_="">
    <xsd:import namespace="d4c41ca5-56e0-486b-8028-8e1cdea398f5"/>
    <xsd:import namespace="51cb120f-d312-4c6b-a4cc-bcc7f473426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c41ca5-56e0-486b-8028-8e1cdea39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7bde53e-b0a2-4e98-8550-8a152603f3a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cb120f-d312-4c6b-a4cc-bcc7f473426d"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52b72c0-8bf2-4414-88c4-a88c88bd1edf}" ma:internalName="TaxCatchAll" ma:showField="CatchAllData" ma:web="51cb120f-d312-4c6b-a4cc-bcc7f473426d">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481255-EA56-4F4C-90A3-4605E2895C6F}">
  <ds:schemaRefs>
    <ds:schemaRef ds:uri="51cb120f-d312-4c6b-a4cc-bcc7f473426d"/>
    <ds:schemaRef ds:uri="http://schemas.microsoft.com/office/2006/metadata/properties"/>
    <ds:schemaRef ds:uri="http://schemas.microsoft.com/office/infopath/2007/PartnerControls"/>
    <ds:schemaRef ds:uri="http://purl.org/dc/terms/"/>
    <ds:schemaRef ds:uri="http://purl.org/dc/elements/1.1/"/>
    <ds:schemaRef ds:uri="http://schemas.microsoft.com/office/2006/documentManagement/types"/>
    <ds:schemaRef ds:uri="http://purl.org/dc/dcmitype/"/>
    <ds:schemaRef ds:uri="http://schemas.openxmlformats.org/package/2006/metadata/core-properties"/>
    <ds:schemaRef ds:uri="d4c41ca5-56e0-486b-8028-8e1cdea398f5"/>
    <ds:schemaRef ds:uri="http://www.w3.org/XML/1998/namespace"/>
  </ds:schemaRefs>
</ds:datastoreItem>
</file>

<file path=customXml/itemProps2.xml><?xml version="1.0" encoding="utf-8"?>
<ds:datastoreItem xmlns:ds="http://schemas.openxmlformats.org/officeDocument/2006/customXml" ds:itemID="{67852F70-4B92-4666-BCCF-F61E6377FB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c41ca5-56e0-486b-8028-8e1cdea398f5"/>
    <ds:schemaRef ds:uri="51cb120f-d312-4c6b-a4cc-bcc7f47342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8D0FF63-4F60-4340-A249-7874CC7B78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PwC_16x9_PowerPoint_Template_2024</Template>
  <TotalTime>182</TotalTime>
  <Words>5865</Words>
  <Application>Microsoft Office PowerPoint</Application>
  <PresentationFormat>Widescreen</PresentationFormat>
  <Paragraphs>531</Paragraphs>
  <Slides>36</Slides>
  <Notes>32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5" baseType="lpstr">
      <vt:lpstr>Aptos</vt:lpstr>
      <vt:lpstr>Arial</vt:lpstr>
      <vt:lpstr>Arial Narrow</vt:lpstr>
      <vt:lpstr>Calibri</vt:lpstr>
      <vt:lpstr>Georgia</vt:lpstr>
      <vt:lpstr>Open Sans</vt:lpstr>
      <vt:lpstr>Times New Roman</vt:lpstr>
      <vt:lpstr>PwC</vt:lpstr>
      <vt:lpstr>think-cell Slide</vt:lpstr>
      <vt:lpstr>PowerPoint Presentation</vt:lpstr>
      <vt:lpstr>Tasks</vt:lpstr>
      <vt:lpstr>Table of contents</vt:lpstr>
      <vt:lpstr>Introductory discussion with learners on emergency preparedness</vt:lpstr>
      <vt:lpstr>Categorisation of disasters according to cause Natural disasters</vt:lpstr>
      <vt:lpstr>Categorisation of disasters according to cause Anthropogenic or man-made disasters </vt:lpstr>
      <vt:lpstr>6.1. Natural disasters</vt:lpstr>
      <vt:lpstr>Fires in forests and peat bogs​ How to proceed?</vt:lpstr>
      <vt:lpstr>Floods and windstorms  How to proceed?</vt:lpstr>
      <vt:lpstr>Torrential rain, persistent rain and hail How to proceed?</vt:lpstr>
      <vt:lpstr>Thunderstorms and strong winds How to proceed? (1/4)</vt:lpstr>
      <vt:lpstr>Thunderstorms and strong winds How to proceed? (2/4)</vt:lpstr>
      <vt:lpstr>Thunderstorms and strong winds How to proceed? (3/4)</vt:lpstr>
      <vt:lpstr>Thunderstorms and strong winds How to proceed? (4/4)</vt:lpstr>
      <vt:lpstr>Severe cold, heat, drought How to proceed?</vt:lpstr>
      <vt:lpstr>Snow and blizzards, ice and wet snow How to proceed?</vt:lpstr>
      <vt:lpstr>Earthquakes  How to proceed?</vt:lpstr>
      <vt:lpstr>6.2. Anthropogenic disasters</vt:lpstr>
      <vt:lpstr>Fires How to proceed?</vt:lpstr>
      <vt:lpstr>Road traffic accident How to proceed?</vt:lpstr>
      <vt:lpstr>Collapse of structures How to proceed?</vt:lpstr>
      <vt:lpstr>On-site release of hazardous chemicals How to proceed? (1/2)</vt:lpstr>
      <vt:lpstr>On-site release of hazardous chemicals How to proceed? (2/2)</vt:lpstr>
      <vt:lpstr>Radiation accidents How to proceed? (1/4)</vt:lpstr>
      <vt:lpstr>Radiation accidents How to proceed? (2/4)</vt:lpstr>
      <vt:lpstr>Radiation accidents How to proceed? (3/4)</vt:lpstr>
      <vt:lpstr>Radiation accidents How to proceed? (4/4)</vt:lpstr>
      <vt:lpstr>6.3. Individual resilience</vt:lpstr>
      <vt:lpstr>Items and supplies needed in the event of a temporary evacuation </vt:lpstr>
      <vt:lpstr>Items and supplies needed in the event of a prolonged evacuation </vt:lpstr>
      <vt:lpstr>Home emergency kit </vt:lpstr>
      <vt:lpstr>Evacuation</vt:lpstr>
      <vt:lpstr>Establishment of shelters and their requirements</vt:lpstr>
      <vt:lpstr>Establishment of shelters and their requirements</vt:lpstr>
      <vt:lpstr>Sources of information (1/2)</vt:lpstr>
      <vt:lpstr>Sources of information (2/2)</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Sindija Kirsteine (LV)</cp:lastModifiedBy>
  <cp:revision>16</cp:revision>
  <dcterms:created xsi:type="dcterms:W3CDTF">2024-05-09T17:46:36Z</dcterms:created>
  <dcterms:modified xsi:type="dcterms:W3CDTF">2024-09-02T07:21:44Z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0x0101009EFF7F3D1589944B90553ACEA3976663</vt:lpwstr>
  </property>
  <property fmtid="{D5CDD505-2E9C-101B-9397-08002B2CF9AE}" pid="3" name="MediaServiceImageTags">
    <vt:lpwstr/>
  </property>
</Properties>
</file>